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74" r:id="rId3"/>
    <p:sldId id="303" r:id="rId4"/>
    <p:sldId id="285" r:id="rId5"/>
    <p:sldId id="376" r:id="rId6"/>
    <p:sldId id="304" r:id="rId7"/>
    <p:sldId id="305" r:id="rId8"/>
    <p:sldId id="290" r:id="rId9"/>
    <p:sldId id="306" r:id="rId10"/>
    <p:sldId id="294" r:id="rId11"/>
    <p:sldId id="379" r:id="rId12"/>
    <p:sldId id="286" r:id="rId13"/>
    <p:sldId id="298" r:id="rId14"/>
    <p:sldId id="291" r:id="rId15"/>
    <p:sldId id="300" r:id="rId16"/>
    <p:sldId id="293" r:id="rId17"/>
    <p:sldId id="380" r:id="rId18"/>
    <p:sldId id="292" r:id="rId19"/>
    <p:sldId id="299" r:id="rId20"/>
    <p:sldId id="302" r:id="rId21"/>
    <p:sldId id="301" r:id="rId22"/>
    <p:sldId id="350" r:id="rId23"/>
    <p:sldId id="287" r:id="rId24"/>
    <p:sldId id="352" r:id="rId25"/>
    <p:sldId id="351" r:id="rId26"/>
    <p:sldId id="260" r:id="rId27"/>
    <p:sldId id="354" r:id="rId28"/>
    <p:sldId id="355" r:id="rId29"/>
    <p:sldId id="296" r:id="rId30"/>
    <p:sldId id="373" r:id="rId31"/>
    <p:sldId id="358" r:id="rId32"/>
    <p:sldId id="359" r:id="rId33"/>
    <p:sldId id="372" r:id="rId34"/>
    <p:sldId id="377" r:id="rId35"/>
    <p:sldId id="378" r:id="rId36"/>
    <p:sldId id="357" r:id="rId37"/>
    <p:sldId id="297" r:id="rId38"/>
    <p:sldId id="366" r:id="rId39"/>
    <p:sldId id="369" r:id="rId40"/>
    <p:sldId id="374" r:id="rId41"/>
    <p:sldId id="362" r:id="rId42"/>
    <p:sldId id="364" r:id="rId43"/>
    <p:sldId id="368" r:id="rId44"/>
    <p:sldId id="375" r:id="rId45"/>
    <p:sldId id="363" r:id="rId46"/>
    <p:sldId id="365" r:id="rId47"/>
    <p:sldId id="367" r:id="rId48"/>
    <p:sldId id="370" r:id="rId49"/>
    <p:sldId id="371" r:id="rId50"/>
    <p:sldId id="356" r:id="rId51"/>
    <p:sldId id="257" r:id="rId52"/>
    <p:sldId id="361" r:id="rId53"/>
    <p:sldId id="360" r:id="rId5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56"/>
            <p14:sldId id="274"/>
            <p14:sldId id="303"/>
          </p14:sldIdLst>
        </p14:section>
        <p14:section name="Api design" id="{26004DA0-0386-A847-9D14-815F0EDB8CD1}">
          <p14:sldIdLst>
            <p14:sldId id="285"/>
            <p14:sldId id="376"/>
            <p14:sldId id="304"/>
            <p14:sldId id="305"/>
            <p14:sldId id="290"/>
            <p14:sldId id="306"/>
            <p14:sldId id="294"/>
            <p14:sldId id="379"/>
            <p14:sldId id="286"/>
            <p14:sldId id="298"/>
            <p14:sldId id="291"/>
            <p14:sldId id="300"/>
            <p14:sldId id="293"/>
            <p14:sldId id="380"/>
            <p14:sldId id="292"/>
            <p14:sldId id="299"/>
            <p14:sldId id="302"/>
            <p14:sldId id="301"/>
            <p14:sldId id="350"/>
            <p14:sldId id="287"/>
            <p14:sldId id="352"/>
            <p14:sldId id="351"/>
            <p14:sldId id="260"/>
            <p14:sldId id="354"/>
            <p14:sldId id="355"/>
          </p14:sldIdLst>
        </p14:section>
        <p14:section name="Testing" id="{DBB4760B-2B13-E849-A562-C202457B3C43}">
          <p14:sldIdLst>
            <p14:sldId id="296"/>
            <p14:sldId id="373"/>
            <p14:sldId id="358"/>
            <p14:sldId id="359"/>
            <p14:sldId id="372"/>
            <p14:sldId id="377"/>
            <p14:sldId id="378"/>
            <p14:sldId id="357"/>
          </p14:sldIdLst>
        </p14:section>
        <p14:section name="Unit testing" id="{2D3172A8-70F9-8E44-AB5D-7EE37941DD60}">
          <p14:sldIdLst>
            <p14:sldId id="297"/>
            <p14:sldId id="366"/>
            <p14:sldId id="369"/>
            <p14:sldId id="374"/>
            <p14:sldId id="362"/>
            <p14:sldId id="364"/>
            <p14:sldId id="368"/>
            <p14:sldId id="375"/>
            <p14:sldId id="363"/>
            <p14:sldId id="365"/>
            <p14:sldId id="367"/>
            <p14:sldId id="370"/>
            <p14:sldId id="371"/>
            <p14:sldId id="356"/>
          </p14:sldIdLst>
        </p14:section>
        <p14:section name="Kodekata" id="{2DC9CE4F-B894-EA49-9E50-A67C8F975802}">
          <p14:sldIdLst>
            <p14:sldId id="257"/>
            <p14:sldId id="361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86330"/>
  </p:normalViewPr>
  <p:slideViewPr>
    <p:cSldViewPr snapToGrid="0">
      <p:cViewPr>
        <p:scale>
          <a:sx n="131" d="100"/>
          <a:sy n="131" d="100"/>
        </p:scale>
        <p:origin x="1880" y="944"/>
      </p:cViewPr>
      <p:guideLst/>
    </p:cSldViewPr>
  </p:slideViewPr>
  <p:outlineViewPr>
    <p:cViewPr>
      <p:scale>
        <a:sx n="33" d="100"/>
        <a:sy n="33" d="100"/>
      </p:scale>
      <p:origin x="0" y="-15448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svg"/><Relationship Id="rId1" Type="http://schemas.openxmlformats.org/officeDocument/2006/relationships/image" Target="../media/image98.png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A88399-C87C-E843-A14F-9D5AD783FD3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BE19184-6DFA-C341-9163-A2213BCC455B}">
      <dgm:prSet/>
      <dgm:spPr/>
      <dgm:t>
        <a:bodyPr/>
        <a:lstStyle/>
        <a:p>
          <a:r>
            <a:rPr lang="nb-NO" dirty="0"/>
            <a:t>RPC</a:t>
          </a:r>
          <a:endParaRPr lang="en-NO" dirty="0"/>
        </a:p>
      </dgm:t>
    </dgm:pt>
    <dgm:pt modelId="{21449D5D-98EC-084A-B9F8-1FD324C0FCA8}" type="parTrans" cxnId="{63EDD3F4-E799-084D-9D5D-3F7DA7F945E7}">
      <dgm:prSet/>
      <dgm:spPr/>
      <dgm:t>
        <a:bodyPr/>
        <a:lstStyle/>
        <a:p>
          <a:endParaRPr lang="en-GB"/>
        </a:p>
      </dgm:t>
    </dgm:pt>
    <dgm:pt modelId="{D51DB218-1376-BD46-8253-2E3879203A93}" type="sibTrans" cxnId="{63EDD3F4-E799-084D-9D5D-3F7DA7F945E7}">
      <dgm:prSet/>
      <dgm:spPr/>
      <dgm:t>
        <a:bodyPr/>
        <a:lstStyle/>
        <a:p>
          <a:endParaRPr lang="en-GB"/>
        </a:p>
      </dgm:t>
    </dgm:pt>
    <dgm:pt modelId="{BF6944F7-1664-6D4B-AAF4-DB90CD9B1A86}">
      <dgm:prSet/>
      <dgm:spPr/>
      <dgm:t>
        <a:bodyPr/>
        <a:lstStyle/>
        <a:p>
          <a:r>
            <a:rPr lang="nb-NO"/>
            <a:t>Data access</a:t>
          </a:r>
          <a:endParaRPr lang="en-NO"/>
        </a:p>
      </dgm:t>
    </dgm:pt>
    <dgm:pt modelId="{3FCBEF94-0AE3-7B4A-92B0-D03AE80DE368}" type="parTrans" cxnId="{62F912AE-209C-1644-BA6E-66AFF5FFF266}">
      <dgm:prSet/>
      <dgm:spPr/>
      <dgm:t>
        <a:bodyPr/>
        <a:lstStyle/>
        <a:p>
          <a:endParaRPr lang="en-GB"/>
        </a:p>
      </dgm:t>
    </dgm:pt>
    <dgm:pt modelId="{2BFF8E3B-1D81-404C-A1F8-C56F0587B7B8}" type="sibTrans" cxnId="{62F912AE-209C-1644-BA6E-66AFF5FFF266}">
      <dgm:prSet/>
      <dgm:spPr/>
      <dgm:t>
        <a:bodyPr/>
        <a:lstStyle/>
        <a:p>
          <a:endParaRPr lang="en-GB"/>
        </a:p>
      </dgm:t>
    </dgm:pt>
    <dgm:pt modelId="{08A39A0B-1176-4346-9AAE-16CCB5F5A05C}">
      <dgm:prSet/>
      <dgm:spPr/>
      <dgm:t>
        <a:bodyPr/>
        <a:lstStyle/>
        <a:p>
          <a:r>
            <a:rPr lang="nb-NO" dirty="0"/>
            <a:t>Resource </a:t>
          </a:r>
          <a:r>
            <a:rPr lang="nb-NO" dirty="0" err="1"/>
            <a:t>access</a:t>
          </a:r>
          <a:endParaRPr lang="en-NO" dirty="0"/>
        </a:p>
      </dgm:t>
    </dgm:pt>
    <dgm:pt modelId="{15DBB9E7-93F3-A24C-87DC-552ADAE855D7}" type="parTrans" cxnId="{EC49BAFE-A2EE-7640-93DB-56CFE4AE5BE3}">
      <dgm:prSet/>
      <dgm:spPr/>
      <dgm:t>
        <a:bodyPr/>
        <a:lstStyle/>
        <a:p>
          <a:endParaRPr lang="en-GB"/>
        </a:p>
      </dgm:t>
    </dgm:pt>
    <dgm:pt modelId="{0BF0690A-AB4A-F543-8D48-5B8B9D773542}" type="sibTrans" cxnId="{EC49BAFE-A2EE-7640-93DB-56CFE4AE5BE3}">
      <dgm:prSet/>
      <dgm:spPr/>
      <dgm:t>
        <a:bodyPr/>
        <a:lstStyle/>
        <a:p>
          <a:endParaRPr lang="en-GB"/>
        </a:p>
      </dgm:t>
    </dgm:pt>
    <dgm:pt modelId="{FA95EF14-64CF-CB49-AB68-A2534282BBBB}">
      <dgm:prSet/>
      <dgm:spPr/>
      <dgm:t>
        <a:bodyPr/>
        <a:lstStyle/>
        <a:p>
          <a:r>
            <a:rPr lang="en-NO" dirty="0"/>
            <a:t>Push</a:t>
          </a:r>
        </a:p>
      </dgm:t>
    </dgm:pt>
    <dgm:pt modelId="{91864C28-5BE5-2F47-82F9-12AF1C733295}" type="parTrans" cxnId="{C05AB782-0C3B-BA42-9617-7CCED1085B67}">
      <dgm:prSet/>
      <dgm:spPr/>
      <dgm:t>
        <a:bodyPr/>
        <a:lstStyle/>
        <a:p>
          <a:endParaRPr lang="en-GB"/>
        </a:p>
      </dgm:t>
    </dgm:pt>
    <dgm:pt modelId="{70BE6AA0-6260-4443-BCA0-61FDDFCCC143}" type="sibTrans" cxnId="{C05AB782-0C3B-BA42-9617-7CCED1085B67}">
      <dgm:prSet/>
      <dgm:spPr/>
      <dgm:t>
        <a:bodyPr/>
        <a:lstStyle/>
        <a:p>
          <a:endParaRPr lang="en-GB"/>
        </a:p>
      </dgm:t>
    </dgm:pt>
    <dgm:pt modelId="{3AB260DD-CB56-AE45-A86C-6C2B9CF0E7DF}" type="pres">
      <dgm:prSet presAssocID="{81A88399-C87C-E843-A14F-9D5AD783FD3C}" presName="linearFlow" presStyleCnt="0">
        <dgm:presLayoutVars>
          <dgm:dir/>
          <dgm:resizeHandles val="exact"/>
        </dgm:presLayoutVars>
      </dgm:prSet>
      <dgm:spPr/>
    </dgm:pt>
    <dgm:pt modelId="{090C60D3-4613-D747-B22B-FE7A3DF05EF0}" type="pres">
      <dgm:prSet presAssocID="{ABE19184-6DFA-C341-9163-A2213BCC455B}" presName="composite" presStyleCnt="0"/>
      <dgm:spPr/>
    </dgm:pt>
    <dgm:pt modelId="{11937A4C-816D-1843-AF2A-B77BD0A04113}" type="pres">
      <dgm:prSet presAssocID="{ABE19184-6DFA-C341-9163-A2213BCC455B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 outline"/>
        </a:ext>
      </dgm:extLst>
    </dgm:pt>
    <dgm:pt modelId="{BE340E0F-DE31-954C-9396-F4D4666BF0A4}" type="pres">
      <dgm:prSet presAssocID="{ABE19184-6DFA-C341-9163-A2213BCC455B}" presName="txShp" presStyleLbl="node1" presStyleIdx="0" presStyleCnt="4">
        <dgm:presLayoutVars>
          <dgm:bulletEnabled val="1"/>
        </dgm:presLayoutVars>
      </dgm:prSet>
      <dgm:spPr/>
    </dgm:pt>
    <dgm:pt modelId="{10B0724E-3A96-1345-9D64-7D46BD667362}" type="pres">
      <dgm:prSet presAssocID="{D51DB218-1376-BD46-8253-2E3879203A93}" presName="spacing" presStyleCnt="0"/>
      <dgm:spPr/>
    </dgm:pt>
    <dgm:pt modelId="{53791743-DBA7-3B40-9A99-50BAC1A3BA90}" type="pres">
      <dgm:prSet presAssocID="{BF6944F7-1664-6D4B-AAF4-DB90CD9B1A86}" presName="composite" presStyleCnt="0"/>
      <dgm:spPr/>
    </dgm:pt>
    <dgm:pt modelId="{A6BF0750-6522-DE44-95D2-41BA4C14AD5F}" type="pres">
      <dgm:prSet presAssocID="{BF6944F7-1664-6D4B-AAF4-DB90CD9B1A86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411E2E38-94CD-934C-84C5-8169C19F26C2}" type="pres">
      <dgm:prSet presAssocID="{BF6944F7-1664-6D4B-AAF4-DB90CD9B1A86}" presName="txShp" presStyleLbl="node1" presStyleIdx="1" presStyleCnt="4">
        <dgm:presLayoutVars>
          <dgm:bulletEnabled val="1"/>
        </dgm:presLayoutVars>
      </dgm:prSet>
      <dgm:spPr/>
    </dgm:pt>
    <dgm:pt modelId="{0A2B66A9-BEC0-DA4B-ADF9-F3DB9065A066}" type="pres">
      <dgm:prSet presAssocID="{2BFF8E3B-1D81-404C-A1F8-C56F0587B7B8}" presName="spacing" presStyleCnt="0"/>
      <dgm:spPr/>
    </dgm:pt>
    <dgm:pt modelId="{3AD81DDD-141F-8D44-AF96-6BDB7DFEB81F}" type="pres">
      <dgm:prSet presAssocID="{08A39A0B-1176-4346-9AAE-16CCB5F5A05C}" presName="composite" presStyleCnt="0"/>
      <dgm:spPr/>
    </dgm:pt>
    <dgm:pt modelId="{3C41C6EA-B451-9547-ADA8-C6B37D5753D1}" type="pres">
      <dgm:prSet presAssocID="{08A39A0B-1176-4346-9AAE-16CCB5F5A05C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outline"/>
        </a:ext>
      </dgm:extLst>
    </dgm:pt>
    <dgm:pt modelId="{80A352B1-07DD-6E4E-8F00-ADFD94515357}" type="pres">
      <dgm:prSet presAssocID="{08A39A0B-1176-4346-9AAE-16CCB5F5A05C}" presName="txShp" presStyleLbl="node1" presStyleIdx="2" presStyleCnt="4">
        <dgm:presLayoutVars>
          <dgm:bulletEnabled val="1"/>
        </dgm:presLayoutVars>
      </dgm:prSet>
      <dgm:spPr/>
    </dgm:pt>
    <dgm:pt modelId="{B6B69F9B-53BE-174E-96B6-3C734A7AE38D}" type="pres">
      <dgm:prSet presAssocID="{0BF0690A-AB4A-F543-8D48-5B8B9D773542}" presName="spacing" presStyleCnt="0"/>
      <dgm:spPr/>
    </dgm:pt>
    <dgm:pt modelId="{2A0A971E-6DFE-2847-9CB6-94B7BEA86D69}" type="pres">
      <dgm:prSet presAssocID="{FA95EF14-64CF-CB49-AB68-A2534282BBBB}" presName="composite" presStyleCnt="0"/>
      <dgm:spPr/>
    </dgm:pt>
    <dgm:pt modelId="{1FB2A106-59BC-C749-9BE3-B1ABD00C565B}" type="pres">
      <dgm:prSet presAssocID="{FA95EF14-64CF-CB49-AB68-A2534282BBBB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 outline"/>
        </a:ext>
      </dgm:extLst>
    </dgm:pt>
    <dgm:pt modelId="{5177D301-B66A-7444-8C40-290C54C0644D}" type="pres">
      <dgm:prSet presAssocID="{FA95EF14-64CF-CB49-AB68-A2534282BBBB}" presName="txShp" presStyleLbl="node1" presStyleIdx="3" presStyleCnt="4">
        <dgm:presLayoutVars>
          <dgm:bulletEnabled val="1"/>
        </dgm:presLayoutVars>
      </dgm:prSet>
      <dgm:spPr/>
    </dgm:pt>
  </dgm:ptLst>
  <dgm:cxnLst>
    <dgm:cxn modelId="{44F8320A-B841-6B41-9AAE-B56F5EC77224}" type="presOf" srcId="{FA95EF14-64CF-CB49-AB68-A2534282BBBB}" destId="{5177D301-B66A-7444-8C40-290C54C0644D}" srcOrd="0" destOrd="0" presId="urn:microsoft.com/office/officeart/2005/8/layout/vList3"/>
    <dgm:cxn modelId="{BE8D580A-CE71-444B-A8CB-C10CBF1ED11F}" type="presOf" srcId="{ABE19184-6DFA-C341-9163-A2213BCC455B}" destId="{BE340E0F-DE31-954C-9396-F4D4666BF0A4}" srcOrd="0" destOrd="0" presId="urn:microsoft.com/office/officeart/2005/8/layout/vList3"/>
    <dgm:cxn modelId="{58B25D5C-BAE6-0D49-A1E9-9B3FB98C3DF2}" type="presOf" srcId="{BF6944F7-1664-6D4B-AAF4-DB90CD9B1A86}" destId="{411E2E38-94CD-934C-84C5-8169C19F26C2}" srcOrd="0" destOrd="0" presId="urn:microsoft.com/office/officeart/2005/8/layout/vList3"/>
    <dgm:cxn modelId="{E83A8776-C4EB-A645-8F9A-33D2BA7F1BF5}" type="presOf" srcId="{08A39A0B-1176-4346-9AAE-16CCB5F5A05C}" destId="{80A352B1-07DD-6E4E-8F00-ADFD94515357}" srcOrd="0" destOrd="0" presId="urn:microsoft.com/office/officeart/2005/8/layout/vList3"/>
    <dgm:cxn modelId="{C05AB782-0C3B-BA42-9617-7CCED1085B67}" srcId="{81A88399-C87C-E843-A14F-9D5AD783FD3C}" destId="{FA95EF14-64CF-CB49-AB68-A2534282BBBB}" srcOrd="3" destOrd="0" parTransId="{91864C28-5BE5-2F47-82F9-12AF1C733295}" sibTransId="{70BE6AA0-6260-4443-BCA0-61FDDFCCC143}"/>
    <dgm:cxn modelId="{62F912AE-209C-1644-BA6E-66AFF5FFF266}" srcId="{81A88399-C87C-E843-A14F-9D5AD783FD3C}" destId="{BF6944F7-1664-6D4B-AAF4-DB90CD9B1A86}" srcOrd="1" destOrd="0" parTransId="{3FCBEF94-0AE3-7B4A-92B0-D03AE80DE368}" sibTransId="{2BFF8E3B-1D81-404C-A1F8-C56F0587B7B8}"/>
    <dgm:cxn modelId="{83FCF7B3-D32A-FA48-8FE9-96D43B1BFF05}" type="presOf" srcId="{81A88399-C87C-E843-A14F-9D5AD783FD3C}" destId="{3AB260DD-CB56-AE45-A86C-6C2B9CF0E7DF}" srcOrd="0" destOrd="0" presId="urn:microsoft.com/office/officeart/2005/8/layout/vList3"/>
    <dgm:cxn modelId="{63EDD3F4-E799-084D-9D5D-3F7DA7F945E7}" srcId="{81A88399-C87C-E843-A14F-9D5AD783FD3C}" destId="{ABE19184-6DFA-C341-9163-A2213BCC455B}" srcOrd="0" destOrd="0" parTransId="{21449D5D-98EC-084A-B9F8-1FD324C0FCA8}" sibTransId="{D51DB218-1376-BD46-8253-2E3879203A93}"/>
    <dgm:cxn modelId="{EC49BAFE-A2EE-7640-93DB-56CFE4AE5BE3}" srcId="{81A88399-C87C-E843-A14F-9D5AD783FD3C}" destId="{08A39A0B-1176-4346-9AAE-16CCB5F5A05C}" srcOrd="2" destOrd="0" parTransId="{15DBB9E7-93F3-A24C-87DC-552ADAE855D7}" sibTransId="{0BF0690A-AB4A-F543-8D48-5B8B9D773542}"/>
    <dgm:cxn modelId="{E1946E00-99D5-CE49-98CE-53F7A83BBA92}" type="presParOf" srcId="{3AB260DD-CB56-AE45-A86C-6C2B9CF0E7DF}" destId="{090C60D3-4613-D747-B22B-FE7A3DF05EF0}" srcOrd="0" destOrd="0" presId="urn:microsoft.com/office/officeart/2005/8/layout/vList3"/>
    <dgm:cxn modelId="{6933B0D0-7C56-7444-84F6-4E3FEA92F7D2}" type="presParOf" srcId="{090C60D3-4613-D747-B22B-FE7A3DF05EF0}" destId="{11937A4C-816D-1843-AF2A-B77BD0A04113}" srcOrd="0" destOrd="0" presId="urn:microsoft.com/office/officeart/2005/8/layout/vList3"/>
    <dgm:cxn modelId="{87076C0B-1F41-944C-97BB-CEC2D63CC9B5}" type="presParOf" srcId="{090C60D3-4613-D747-B22B-FE7A3DF05EF0}" destId="{BE340E0F-DE31-954C-9396-F4D4666BF0A4}" srcOrd="1" destOrd="0" presId="urn:microsoft.com/office/officeart/2005/8/layout/vList3"/>
    <dgm:cxn modelId="{CA1C85CC-5673-1546-A5BD-5B00B92DEDAA}" type="presParOf" srcId="{3AB260DD-CB56-AE45-A86C-6C2B9CF0E7DF}" destId="{10B0724E-3A96-1345-9D64-7D46BD667362}" srcOrd="1" destOrd="0" presId="urn:microsoft.com/office/officeart/2005/8/layout/vList3"/>
    <dgm:cxn modelId="{E4932EA0-00DB-2149-BF33-309DDEE226C2}" type="presParOf" srcId="{3AB260DD-CB56-AE45-A86C-6C2B9CF0E7DF}" destId="{53791743-DBA7-3B40-9A99-50BAC1A3BA90}" srcOrd="2" destOrd="0" presId="urn:microsoft.com/office/officeart/2005/8/layout/vList3"/>
    <dgm:cxn modelId="{73A6AB6A-01D2-A24A-B2C7-DE2213F33D38}" type="presParOf" srcId="{53791743-DBA7-3B40-9A99-50BAC1A3BA90}" destId="{A6BF0750-6522-DE44-95D2-41BA4C14AD5F}" srcOrd="0" destOrd="0" presId="urn:microsoft.com/office/officeart/2005/8/layout/vList3"/>
    <dgm:cxn modelId="{5B97FD7F-A483-A24F-90EF-AF444C208D1F}" type="presParOf" srcId="{53791743-DBA7-3B40-9A99-50BAC1A3BA90}" destId="{411E2E38-94CD-934C-84C5-8169C19F26C2}" srcOrd="1" destOrd="0" presId="urn:microsoft.com/office/officeart/2005/8/layout/vList3"/>
    <dgm:cxn modelId="{95008D02-CF12-0144-9B8C-A9146426494B}" type="presParOf" srcId="{3AB260DD-CB56-AE45-A86C-6C2B9CF0E7DF}" destId="{0A2B66A9-BEC0-DA4B-ADF9-F3DB9065A066}" srcOrd="3" destOrd="0" presId="urn:microsoft.com/office/officeart/2005/8/layout/vList3"/>
    <dgm:cxn modelId="{8FC3B5F3-5F08-9C47-8385-70D7E6F82DA2}" type="presParOf" srcId="{3AB260DD-CB56-AE45-A86C-6C2B9CF0E7DF}" destId="{3AD81DDD-141F-8D44-AF96-6BDB7DFEB81F}" srcOrd="4" destOrd="0" presId="urn:microsoft.com/office/officeart/2005/8/layout/vList3"/>
    <dgm:cxn modelId="{3FC0C110-4E56-9B45-B53C-B79F6140A3C0}" type="presParOf" srcId="{3AD81DDD-141F-8D44-AF96-6BDB7DFEB81F}" destId="{3C41C6EA-B451-9547-ADA8-C6B37D5753D1}" srcOrd="0" destOrd="0" presId="urn:microsoft.com/office/officeart/2005/8/layout/vList3"/>
    <dgm:cxn modelId="{2F139067-3FE9-EE45-BE79-304934943080}" type="presParOf" srcId="{3AD81DDD-141F-8D44-AF96-6BDB7DFEB81F}" destId="{80A352B1-07DD-6E4E-8F00-ADFD94515357}" srcOrd="1" destOrd="0" presId="urn:microsoft.com/office/officeart/2005/8/layout/vList3"/>
    <dgm:cxn modelId="{97B7C7B2-658F-D44E-982B-83AE490DD3F7}" type="presParOf" srcId="{3AB260DD-CB56-AE45-A86C-6C2B9CF0E7DF}" destId="{B6B69F9B-53BE-174E-96B6-3C734A7AE38D}" srcOrd="5" destOrd="0" presId="urn:microsoft.com/office/officeart/2005/8/layout/vList3"/>
    <dgm:cxn modelId="{64CFEA00-DBB4-0240-95F0-44A67A9B64C2}" type="presParOf" srcId="{3AB260DD-CB56-AE45-A86C-6C2B9CF0E7DF}" destId="{2A0A971E-6DFE-2847-9CB6-94B7BEA86D69}" srcOrd="6" destOrd="0" presId="urn:microsoft.com/office/officeart/2005/8/layout/vList3"/>
    <dgm:cxn modelId="{8D290927-6CF9-C441-BDE5-FB5E023E694D}" type="presParOf" srcId="{2A0A971E-6DFE-2847-9CB6-94B7BEA86D69}" destId="{1FB2A106-59BC-C749-9BE3-B1ABD00C565B}" srcOrd="0" destOrd="0" presId="urn:microsoft.com/office/officeart/2005/8/layout/vList3"/>
    <dgm:cxn modelId="{86FEE7AC-B2D9-6D40-A308-F0CB7EFAA7C9}" type="presParOf" srcId="{2A0A971E-6DFE-2847-9CB6-94B7BEA86D69}" destId="{5177D301-B66A-7444-8C40-290C54C0644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69B0A7-991C-6048-9E9D-44C6FCB8435A}" type="doc">
      <dgm:prSet loTypeId="urn:microsoft.com/office/officeart/2008/layout/HexagonCluster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343B295-69DE-484B-8A2D-CAFD054BC986}">
      <dgm:prSet/>
      <dgm:spPr/>
      <dgm:t>
        <a:bodyPr/>
        <a:lstStyle/>
        <a:p>
          <a:r>
            <a:rPr lang="nb-NO" dirty="0"/>
            <a:t>SOAP</a:t>
          </a:r>
          <a:endParaRPr lang="en-NO" dirty="0"/>
        </a:p>
      </dgm:t>
    </dgm:pt>
    <dgm:pt modelId="{785458B8-5873-9A41-A155-9A06EE91FB6B}" type="parTrans" cxnId="{7C77BA2D-5D92-D140-B434-BE2C12F34A41}">
      <dgm:prSet/>
      <dgm:spPr/>
      <dgm:t>
        <a:bodyPr/>
        <a:lstStyle/>
        <a:p>
          <a:endParaRPr lang="en-GB"/>
        </a:p>
      </dgm:t>
    </dgm:pt>
    <dgm:pt modelId="{A66998F3-09A0-7A48-B1CF-89EFF3CFBF08}" type="sibTrans" cxnId="{7C77BA2D-5D92-D140-B434-BE2C12F34A41}">
      <dgm:prSet/>
      <dgm:spPr/>
      <dgm:t>
        <a:bodyPr/>
        <a:lstStyle/>
        <a:p>
          <a:endParaRPr lang="en-GB"/>
        </a:p>
      </dgm:t>
    </dgm:pt>
    <dgm:pt modelId="{20628F0E-A1D4-2B45-B46D-AEE0308905AF}">
      <dgm:prSet/>
      <dgm:spPr/>
      <dgm:t>
        <a:bodyPr/>
        <a:lstStyle/>
        <a:p>
          <a:r>
            <a:rPr lang="nb-NO"/>
            <a:t>Grpc</a:t>
          </a:r>
          <a:endParaRPr lang="en-NO"/>
        </a:p>
      </dgm:t>
    </dgm:pt>
    <dgm:pt modelId="{F0E5DA90-2D18-2D43-B5B4-F3BB82321735}" type="parTrans" cxnId="{3AE24A36-F009-DF46-B721-62E38BCBE79A}">
      <dgm:prSet/>
      <dgm:spPr/>
      <dgm:t>
        <a:bodyPr/>
        <a:lstStyle/>
        <a:p>
          <a:endParaRPr lang="en-GB"/>
        </a:p>
      </dgm:t>
    </dgm:pt>
    <dgm:pt modelId="{63FF97D6-280B-CD4F-8ED2-1A315E528C4D}" type="sibTrans" cxnId="{3AE24A36-F009-DF46-B721-62E38BCBE79A}">
      <dgm:prSet/>
      <dgm:spPr/>
      <dgm:t>
        <a:bodyPr/>
        <a:lstStyle/>
        <a:p>
          <a:endParaRPr lang="en-GB"/>
        </a:p>
      </dgm:t>
    </dgm:pt>
    <dgm:pt modelId="{AB322FEE-1DD3-B344-AA83-51CEAA54E006}">
      <dgm:prSet/>
      <dgm:spPr/>
      <dgm:t>
        <a:bodyPr/>
        <a:lstStyle/>
        <a:p>
          <a:r>
            <a:rPr lang="nb-NO" dirty="0" err="1"/>
            <a:t>Odata</a:t>
          </a:r>
          <a:endParaRPr lang="en-NO" dirty="0"/>
        </a:p>
      </dgm:t>
    </dgm:pt>
    <dgm:pt modelId="{A77C2FDB-D449-474A-999A-96538FE40999}" type="parTrans" cxnId="{B97CB5D7-9609-894B-A3EB-6854E97E9C9E}">
      <dgm:prSet/>
      <dgm:spPr/>
      <dgm:t>
        <a:bodyPr/>
        <a:lstStyle/>
        <a:p>
          <a:endParaRPr lang="en-GB"/>
        </a:p>
      </dgm:t>
    </dgm:pt>
    <dgm:pt modelId="{352250D4-E401-7944-9F34-90AF354A0A70}" type="sibTrans" cxnId="{B97CB5D7-9609-894B-A3EB-6854E97E9C9E}">
      <dgm:prSet/>
      <dgm:spPr/>
      <dgm:t>
        <a:bodyPr/>
        <a:lstStyle/>
        <a:p>
          <a:endParaRPr lang="en-GB"/>
        </a:p>
      </dgm:t>
    </dgm:pt>
    <dgm:pt modelId="{312EE954-3D3A-094E-A773-F597CD3EBD24}">
      <dgm:prSet/>
      <dgm:spPr/>
      <dgm:t>
        <a:bodyPr/>
        <a:lstStyle/>
        <a:p>
          <a:r>
            <a:rPr lang="nb-NO" dirty="0"/>
            <a:t>REST</a:t>
          </a:r>
          <a:endParaRPr lang="en-NO" dirty="0"/>
        </a:p>
      </dgm:t>
    </dgm:pt>
    <dgm:pt modelId="{F9098C13-CAD0-7847-ADA0-49C4C558A6D4}" type="parTrans" cxnId="{89EE0F91-AE6A-404A-958E-54E690FF88ED}">
      <dgm:prSet/>
      <dgm:spPr/>
      <dgm:t>
        <a:bodyPr/>
        <a:lstStyle/>
        <a:p>
          <a:endParaRPr lang="en-GB"/>
        </a:p>
      </dgm:t>
    </dgm:pt>
    <dgm:pt modelId="{45158D3D-DB02-9D41-8E15-323528B46E8E}" type="sibTrans" cxnId="{89EE0F91-AE6A-404A-958E-54E690FF88ED}">
      <dgm:prSet/>
      <dgm:spPr/>
      <dgm:t>
        <a:bodyPr/>
        <a:lstStyle/>
        <a:p>
          <a:endParaRPr lang="en-GB"/>
        </a:p>
      </dgm:t>
    </dgm:pt>
    <dgm:pt modelId="{D9F61698-BF1B-7641-85A4-DC3A0C195ADE}">
      <dgm:prSet/>
      <dgm:spPr/>
      <dgm:t>
        <a:bodyPr/>
        <a:lstStyle/>
        <a:p>
          <a:r>
            <a:rPr lang="en-NO" dirty="0"/>
            <a:t>GraphQL</a:t>
          </a:r>
        </a:p>
      </dgm:t>
    </dgm:pt>
    <dgm:pt modelId="{8CDF2F25-2EDB-0642-9380-1E82ECF18DDE}" type="parTrans" cxnId="{79DC9794-AB96-4942-890C-2469961287E9}">
      <dgm:prSet/>
      <dgm:spPr/>
      <dgm:t>
        <a:bodyPr/>
        <a:lstStyle/>
        <a:p>
          <a:endParaRPr lang="en-GB"/>
        </a:p>
      </dgm:t>
    </dgm:pt>
    <dgm:pt modelId="{D4A023C8-F91F-3241-BF9C-302C45B32E75}" type="sibTrans" cxnId="{79DC9794-AB96-4942-890C-2469961287E9}">
      <dgm:prSet/>
      <dgm:spPr/>
      <dgm:t>
        <a:bodyPr/>
        <a:lstStyle/>
        <a:p>
          <a:endParaRPr lang="en-GB"/>
        </a:p>
      </dgm:t>
    </dgm:pt>
    <dgm:pt modelId="{38E74BDC-87FE-1A4B-B5B5-AC957B5B6C2C}" type="pres">
      <dgm:prSet presAssocID="{BC69B0A7-991C-6048-9E9D-44C6FCB8435A}" presName="Name0" presStyleCnt="0">
        <dgm:presLayoutVars>
          <dgm:chMax val="21"/>
          <dgm:chPref val="21"/>
        </dgm:presLayoutVars>
      </dgm:prSet>
      <dgm:spPr/>
    </dgm:pt>
    <dgm:pt modelId="{3C8391AB-C15D-DB4D-9715-48A1715D83C4}" type="pres">
      <dgm:prSet presAssocID="{9343B295-69DE-484B-8A2D-CAFD054BC986}" presName="text1" presStyleCnt="0"/>
      <dgm:spPr/>
    </dgm:pt>
    <dgm:pt modelId="{533A2986-727B-1F4F-A333-E203BE66EBDB}" type="pres">
      <dgm:prSet presAssocID="{9343B295-69DE-484B-8A2D-CAFD054BC986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A2EDBBF0-4022-DC4E-9C37-E41B6822C8CD}" type="pres">
      <dgm:prSet presAssocID="{9343B295-69DE-484B-8A2D-CAFD054BC986}" presName="textaccent1" presStyleCnt="0"/>
      <dgm:spPr/>
    </dgm:pt>
    <dgm:pt modelId="{91ACB6FB-12CD-E346-931F-79F57E51C46A}" type="pres">
      <dgm:prSet presAssocID="{9343B295-69DE-484B-8A2D-CAFD054BC986}" presName="accentRepeatNode" presStyleLbl="solidAlignAcc1" presStyleIdx="0" presStyleCnt="10"/>
      <dgm:spPr/>
    </dgm:pt>
    <dgm:pt modelId="{07BE4E5B-50FA-8A40-A7B5-63E245DE4D02}" type="pres">
      <dgm:prSet presAssocID="{A66998F3-09A0-7A48-B1CF-89EFF3CFBF08}" presName="image1" presStyleCnt="0"/>
      <dgm:spPr/>
    </dgm:pt>
    <dgm:pt modelId="{29C9A7AA-5EEE-6E46-902F-639B7533F9DF}" type="pres">
      <dgm:prSet presAssocID="{A66998F3-09A0-7A48-B1CF-89EFF3CFBF08}" presName="imageRepeatNode" presStyleLbl="alignAcc1" presStyleIdx="0" presStyleCnt="5"/>
      <dgm:spPr/>
    </dgm:pt>
    <dgm:pt modelId="{AB6074B9-9D52-C843-B1FB-8E628660D215}" type="pres">
      <dgm:prSet presAssocID="{A66998F3-09A0-7A48-B1CF-89EFF3CFBF08}" presName="imageaccent1" presStyleCnt="0"/>
      <dgm:spPr/>
    </dgm:pt>
    <dgm:pt modelId="{2AA829F9-B2D3-E444-B05A-0BABCD4A5C19}" type="pres">
      <dgm:prSet presAssocID="{A66998F3-09A0-7A48-B1CF-89EFF3CFBF08}" presName="accentRepeatNode" presStyleLbl="solidAlignAcc1" presStyleIdx="1" presStyleCnt="10"/>
      <dgm:spPr/>
    </dgm:pt>
    <dgm:pt modelId="{765BF527-DA11-DE43-9858-EE5C172A175F}" type="pres">
      <dgm:prSet presAssocID="{20628F0E-A1D4-2B45-B46D-AEE0308905AF}" presName="text2" presStyleCnt="0"/>
      <dgm:spPr/>
    </dgm:pt>
    <dgm:pt modelId="{4F5F7642-4F09-CD44-95C1-A92C1016E48B}" type="pres">
      <dgm:prSet presAssocID="{20628F0E-A1D4-2B45-B46D-AEE0308905AF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1A2B064-D377-964E-8CE5-930363947D5A}" type="pres">
      <dgm:prSet presAssocID="{20628F0E-A1D4-2B45-B46D-AEE0308905AF}" presName="textaccent2" presStyleCnt="0"/>
      <dgm:spPr/>
    </dgm:pt>
    <dgm:pt modelId="{7815F55C-4EC6-4349-90CC-4CF7F5A26218}" type="pres">
      <dgm:prSet presAssocID="{20628F0E-A1D4-2B45-B46D-AEE0308905AF}" presName="accentRepeatNode" presStyleLbl="solidAlignAcc1" presStyleIdx="2" presStyleCnt="10"/>
      <dgm:spPr/>
    </dgm:pt>
    <dgm:pt modelId="{D41FCD3D-5599-FE4F-BAD4-A3F7EF42E40B}" type="pres">
      <dgm:prSet presAssocID="{63FF97D6-280B-CD4F-8ED2-1A315E528C4D}" presName="image2" presStyleCnt="0"/>
      <dgm:spPr/>
    </dgm:pt>
    <dgm:pt modelId="{627115C2-7B46-D145-AD66-A21B295B1077}" type="pres">
      <dgm:prSet presAssocID="{63FF97D6-280B-CD4F-8ED2-1A315E528C4D}" presName="imageRepeatNode" presStyleLbl="alignAcc1" presStyleIdx="1" presStyleCnt="5"/>
      <dgm:spPr/>
    </dgm:pt>
    <dgm:pt modelId="{91C4772C-581C-544B-813F-1DDC2D9D3538}" type="pres">
      <dgm:prSet presAssocID="{63FF97D6-280B-CD4F-8ED2-1A315E528C4D}" presName="imageaccent2" presStyleCnt="0"/>
      <dgm:spPr/>
    </dgm:pt>
    <dgm:pt modelId="{5DD0B2EB-CF98-264E-8AD6-CE3057A5CAF5}" type="pres">
      <dgm:prSet presAssocID="{63FF97D6-280B-CD4F-8ED2-1A315E528C4D}" presName="accentRepeatNode" presStyleLbl="solidAlignAcc1" presStyleIdx="3" presStyleCnt="10"/>
      <dgm:spPr/>
    </dgm:pt>
    <dgm:pt modelId="{BE05AAA0-2F06-734B-84AB-CE791F172991}" type="pres">
      <dgm:prSet presAssocID="{AB322FEE-1DD3-B344-AA83-51CEAA54E006}" presName="text3" presStyleCnt="0"/>
      <dgm:spPr/>
    </dgm:pt>
    <dgm:pt modelId="{D599C10F-8533-BE4D-96B2-9A0CF66E7A25}" type="pres">
      <dgm:prSet presAssocID="{AB322FEE-1DD3-B344-AA83-51CEAA54E006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3BE9037A-D223-514E-B8D3-32E1CA745310}" type="pres">
      <dgm:prSet presAssocID="{AB322FEE-1DD3-B344-AA83-51CEAA54E006}" presName="textaccent3" presStyleCnt="0"/>
      <dgm:spPr/>
    </dgm:pt>
    <dgm:pt modelId="{5E06EF17-3FDF-ED4D-954E-69EAAE2FCD33}" type="pres">
      <dgm:prSet presAssocID="{AB322FEE-1DD3-B344-AA83-51CEAA54E006}" presName="accentRepeatNode" presStyleLbl="solidAlignAcc1" presStyleIdx="4" presStyleCnt="10"/>
      <dgm:spPr/>
    </dgm:pt>
    <dgm:pt modelId="{85D06FF0-36DB-744C-9505-DA4724292FCA}" type="pres">
      <dgm:prSet presAssocID="{352250D4-E401-7944-9F34-90AF354A0A70}" presName="image3" presStyleCnt="0"/>
      <dgm:spPr/>
    </dgm:pt>
    <dgm:pt modelId="{23701BBF-4F08-464B-8072-007B0542C976}" type="pres">
      <dgm:prSet presAssocID="{352250D4-E401-7944-9F34-90AF354A0A70}" presName="imageRepeatNode" presStyleLbl="alignAcc1" presStyleIdx="2" presStyleCnt="5"/>
      <dgm:spPr/>
    </dgm:pt>
    <dgm:pt modelId="{7B4500B0-5ED3-6049-BE27-A114379533BD}" type="pres">
      <dgm:prSet presAssocID="{352250D4-E401-7944-9F34-90AF354A0A70}" presName="imageaccent3" presStyleCnt="0"/>
      <dgm:spPr/>
    </dgm:pt>
    <dgm:pt modelId="{AD450260-6F2A-6742-9FBE-37730425CCBB}" type="pres">
      <dgm:prSet presAssocID="{352250D4-E401-7944-9F34-90AF354A0A70}" presName="accentRepeatNode" presStyleLbl="solidAlignAcc1" presStyleIdx="5" presStyleCnt="10"/>
      <dgm:spPr/>
    </dgm:pt>
    <dgm:pt modelId="{00482077-A79F-1C48-9AFE-203A475FB74D}" type="pres">
      <dgm:prSet presAssocID="{D9F61698-BF1B-7641-85A4-DC3A0C195ADE}" presName="text4" presStyleCnt="0"/>
      <dgm:spPr/>
    </dgm:pt>
    <dgm:pt modelId="{05C0D8AC-F1F9-6849-8543-35AF97031F58}" type="pres">
      <dgm:prSet presAssocID="{D9F61698-BF1B-7641-85A4-DC3A0C195ADE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22642D5-2396-9440-A564-EC5555B5F9BE}" type="pres">
      <dgm:prSet presAssocID="{D9F61698-BF1B-7641-85A4-DC3A0C195ADE}" presName="textaccent4" presStyleCnt="0"/>
      <dgm:spPr/>
    </dgm:pt>
    <dgm:pt modelId="{4EBF7AB8-E15E-3C48-996B-CC36FE5082FE}" type="pres">
      <dgm:prSet presAssocID="{D9F61698-BF1B-7641-85A4-DC3A0C195ADE}" presName="accentRepeatNode" presStyleLbl="solidAlignAcc1" presStyleIdx="6" presStyleCnt="10"/>
      <dgm:spPr/>
    </dgm:pt>
    <dgm:pt modelId="{C3ADABB1-E5ED-9C4D-A7BA-FEFFDC0928A0}" type="pres">
      <dgm:prSet presAssocID="{D4A023C8-F91F-3241-BF9C-302C45B32E75}" presName="image4" presStyleCnt="0"/>
      <dgm:spPr/>
    </dgm:pt>
    <dgm:pt modelId="{9BE3D080-740A-1E48-A28A-7C083465942B}" type="pres">
      <dgm:prSet presAssocID="{D4A023C8-F91F-3241-BF9C-302C45B32E75}" presName="imageRepeatNode" presStyleLbl="alignAcc1" presStyleIdx="3" presStyleCnt="5"/>
      <dgm:spPr/>
    </dgm:pt>
    <dgm:pt modelId="{88679189-4CFA-AB4F-B8D7-A2A4F46CF24C}" type="pres">
      <dgm:prSet presAssocID="{D4A023C8-F91F-3241-BF9C-302C45B32E75}" presName="imageaccent4" presStyleCnt="0"/>
      <dgm:spPr/>
    </dgm:pt>
    <dgm:pt modelId="{27CE4205-5502-3D48-AF6F-53B0C85432F8}" type="pres">
      <dgm:prSet presAssocID="{D4A023C8-F91F-3241-BF9C-302C45B32E75}" presName="accentRepeatNode" presStyleLbl="solidAlignAcc1" presStyleIdx="7" presStyleCnt="10"/>
      <dgm:spPr/>
    </dgm:pt>
    <dgm:pt modelId="{253198F8-5428-EE42-B8BE-B520EB505E17}" type="pres">
      <dgm:prSet presAssocID="{312EE954-3D3A-094E-A773-F597CD3EBD24}" presName="text5" presStyleCnt="0"/>
      <dgm:spPr/>
    </dgm:pt>
    <dgm:pt modelId="{86D322C4-DDEF-C046-AC9E-41EB3151DBEC}" type="pres">
      <dgm:prSet presAssocID="{312EE954-3D3A-094E-A773-F597CD3EBD24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FC0F518-3BA8-EC41-A4D5-341AE9DA75D2}" type="pres">
      <dgm:prSet presAssocID="{312EE954-3D3A-094E-A773-F597CD3EBD24}" presName="textaccent5" presStyleCnt="0"/>
      <dgm:spPr/>
    </dgm:pt>
    <dgm:pt modelId="{1D972325-36B5-6148-BDE5-9EAB89101C26}" type="pres">
      <dgm:prSet presAssocID="{312EE954-3D3A-094E-A773-F597CD3EBD24}" presName="accentRepeatNode" presStyleLbl="solidAlignAcc1" presStyleIdx="8" presStyleCnt="10"/>
      <dgm:spPr/>
    </dgm:pt>
    <dgm:pt modelId="{8E937284-54F6-FA4C-86BC-0AACF0B8CA3F}" type="pres">
      <dgm:prSet presAssocID="{45158D3D-DB02-9D41-8E15-323528B46E8E}" presName="image5" presStyleCnt="0"/>
      <dgm:spPr/>
    </dgm:pt>
    <dgm:pt modelId="{AD9ED738-30E8-9741-B78C-A5E7EE6F98C5}" type="pres">
      <dgm:prSet presAssocID="{45158D3D-DB02-9D41-8E15-323528B46E8E}" presName="imageRepeatNode" presStyleLbl="alignAcc1" presStyleIdx="4" presStyleCnt="5"/>
      <dgm:spPr/>
    </dgm:pt>
    <dgm:pt modelId="{3FA15B0E-541A-5448-A75B-88F521E0E23C}" type="pres">
      <dgm:prSet presAssocID="{45158D3D-DB02-9D41-8E15-323528B46E8E}" presName="imageaccent5" presStyleCnt="0"/>
      <dgm:spPr/>
    </dgm:pt>
    <dgm:pt modelId="{2C53F8E2-5729-984E-BED8-CDDED872F4AF}" type="pres">
      <dgm:prSet presAssocID="{45158D3D-DB02-9D41-8E15-323528B46E8E}" presName="accentRepeatNode" presStyleLbl="solidAlignAcc1" presStyleIdx="9" presStyleCnt="10"/>
      <dgm:spPr/>
    </dgm:pt>
  </dgm:ptLst>
  <dgm:cxnLst>
    <dgm:cxn modelId="{D4F7CA22-2E90-844B-9D28-1483002FE2A4}" type="presOf" srcId="{AB322FEE-1DD3-B344-AA83-51CEAA54E006}" destId="{D599C10F-8533-BE4D-96B2-9A0CF66E7A25}" srcOrd="0" destOrd="0" presId="urn:microsoft.com/office/officeart/2008/layout/HexagonCluster"/>
    <dgm:cxn modelId="{7C77BA2D-5D92-D140-B434-BE2C12F34A41}" srcId="{BC69B0A7-991C-6048-9E9D-44C6FCB8435A}" destId="{9343B295-69DE-484B-8A2D-CAFD054BC986}" srcOrd="0" destOrd="0" parTransId="{785458B8-5873-9A41-A155-9A06EE91FB6B}" sibTransId="{A66998F3-09A0-7A48-B1CF-89EFF3CFBF08}"/>
    <dgm:cxn modelId="{3AE24A36-F009-DF46-B721-62E38BCBE79A}" srcId="{BC69B0A7-991C-6048-9E9D-44C6FCB8435A}" destId="{20628F0E-A1D4-2B45-B46D-AEE0308905AF}" srcOrd="1" destOrd="0" parTransId="{F0E5DA90-2D18-2D43-B5B4-F3BB82321735}" sibTransId="{63FF97D6-280B-CD4F-8ED2-1A315E528C4D}"/>
    <dgm:cxn modelId="{58E58F37-AB42-054D-8BA1-16B4BD34AC88}" type="presOf" srcId="{D9F61698-BF1B-7641-85A4-DC3A0C195ADE}" destId="{05C0D8AC-F1F9-6849-8543-35AF97031F58}" srcOrd="0" destOrd="0" presId="urn:microsoft.com/office/officeart/2008/layout/HexagonCluster"/>
    <dgm:cxn modelId="{C46AE067-74CE-784F-8673-A3E9D7E9B5BB}" type="presOf" srcId="{63FF97D6-280B-CD4F-8ED2-1A315E528C4D}" destId="{627115C2-7B46-D145-AD66-A21B295B1077}" srcOrd="0" destOrd="0" presId="urn:microsoft.com/office/officeart/2008/layout/HexagonCluster"/>
    <dgm:cxn modelId="{D390907A-81C9-1F46-8A1F-7167CF32B3D1}" type="presOf" srcId="{45158D3D-DB02-9D41-8E15-323528B46E8E}" destId="{AD9ED738-30E8-9741-B78C-A5E7EE6F98C5}" srcOrd="0" destOrd="0" presId="urn:microsoft.com/office/officeart/2008/layout/HexagonCluster"/>
    <dgm:cxn modelId="{22B64B87-A2EF-AD47-9CD9-060662979C0C}" type="presOf" srcId="{352250D4-E401-7944-9F34-90AF354A0A70}" destId="{23701BBF-4F08-464B-8072-007B0542C976}" srcOrd="0" destOrd="0" presId="urn:microsoft.com/office/officeart/2008/layout/HexagonCluster"/>
    <dgm:cxn modelId="{66D6738A-6F27-554D-B31E-9149A8DB0593}" type="presOf" srcId="{A66998F3-09A0-7A48-B1CF-89EFF3CFBF08}" destId="{29C9A7AA-5EEE-6E46-902F-639B7533F9DF}" srcOrd="0" destOrd="0" presId="urn:microsoft.com/office/officeart/2008/layout/HexagonCluster"/>
    <dgm:cxn modelId="{89EE0F91-AE6A-404A-958E-54E690FF88ED}" srcId="{BC69B0A7-991C-6048-9E9D-44C6FCB8435A}" destId="{312EE954-3D3A-094E-A773-F597CD3EBD24}" srcOrd="4" destOrd="0" parTransId="{F9098C13-CAD0-7847-ADA0-49C4C558A6D4}" sibTransId="{45158D3D-DB02-9D41-8E15-323528B46E8E}"/>
    <dgm:cxn modelId="{79DC9794-AB96-4942-890C-2469961287E9}" srcId="{BC69B0A7-991C-6048-9E9D-44C6FCB8435A}" destId="{D9F61698-BF1B-7641-85A4-DC3A0C195ADE}" srcOrd="3" destOrd="0" parTransId="{8CDF2F25-2EDB-0642-9380-1E82ECF18DDE}" sibTransId="{D4A023C8-F91F-3241-BF9C-302C45B32E75}"/>
    <dgm:cxn modelId="{B2E3979D-D13D-A147-8779-AB80E2A99485}" type="presOf" srcId="{BC69B0A7-991C-6048-9E9D-44C6FCB8435A}" destId="{38E74BDC-87FE-1A4B-B5B5-AC957B5B6C2C}" srcOrd="0" destOrd="0" presId="urn:microsoft.com/office/officeart/2008/layout/HexagonCluster"/>
    <dgm:cxn modelId="{526DF29D-0B34-7548-A602-373684187346}" type="presOf" srcId="{20628F0E-A1D4-2B45-B46D-AEE0308905AF}" destId="{4F5F7642-4F09-CD44-95C1-A92C1016E48B}" srcOrd="0" destOrd="0" presId="urn:microsoft.com/office/officeart/2008/layout/HexagonCluster"/>
    <dgm:cxn modelId="{63D32AAF-BE2D-8A4D-8303-0A9A0D4882E7}" type="presOf" srcId="{312EE954-3D3A-094E-A773-F597CD3EBD24}" destId="{86D322C4-DDEF-C046-AC9E-41EB3151DBEC}" srcOrd="0" destOrd="0" presId="urn:microsoft.com/office/officeart/2008/layout/HexagonCluster"/>
    <dgm:cxn modelId="{B97CB5D7-9609-894B-A3EB-6854E97E9C9E}" srcId="{BC69B0A7-991C-6048-9E9D-44C6FCB8435A}" destId="{AB322FEE-1DD3-B344-AA83-51CEAA54E006}" srcOrd="2" destOrd="0" parTransId="{A77C2FDB-D449-474A-999A-96538FE40999}" sibTransId="{352250D4-E401-7944-9F34-90AF354A0A70}"/>
    <dgm:cxn modelId="{37EB90E7-B7CA-6C41-B0FA-2336BBA91569}" type="presOf" srcId="{9343B295-69DE-484B-8A2D-CAFD054BC986}" destId="{533A2986-727B-1F4F-A333-E203BE66EBDB}" srcOrd="0" destOrd="0" presId="urn:microsoft.com/office/officeart/2008/layout/HexagonCluster"/>
    <dgm:cxn modelId="{C41B62F6-C2E7-2E4A-8469-C7D340DB6362}" type="presOf" srcId="{D4A023C8-F91F-3241-BF9C-302C45B32E75}" destId="{9BE3D080-740A-1E48-A28A-7C083465942B}" srcOrd="0" destOrd="0" presId="urn:microsoft.com/office/officeart/2008/layout/HexagonCluster"/>
    <dgm:cxn modelId="{3DDFB813-0EB2-B64D-A741-5100640612F2}" type="presParOf" srcId="{38E74BDC-87FE-1A4B-B5B5-AC957B5B6C2C}" destId="{3C8391AB-C15D-DB4D-9715-48A1715D83C4}" srcOrd="0" destOrd="0" presId="urn:microsoft.com/office/officeart/2008/layout/HexagonCluster"/>
    <dgm:cxn modelId="{E7DB863B-86C8-9E48-AC10-4B323656F4AA}" type="presParOf" srcId="{3C8391AB-C15D-DB4D-9715-48A1715D83C4}" destId="{533A2986-727B-1F4F-A333-E203BE66EBDB}" srcOrd="0" destOrd="0" presId="urn:microsoft.com/office/officeart/2008/layout/HexagonCluster"/>
    <dgm:cxn modelId="{E96CE8EF-8567-9642-ABF6-2B93E6E15AD0}" type="presParOf" srcId="{38E74BDC-87FE-1A4B-B5B5-AC957B5B6C2C}" destId="{A2EDBBF0-4022-DC4E-9C37-E41B6822C8CD}" srcOrd="1" destOrd="0" presId="urn:microsoft.com/office/officeart/2008/layout/HexagonCluster"/>
    <dgm:cxn modelId="{2B25E40F-E75B-5340-B02B-AB32F2EC2E4E}" type="presParOf" srcId="{A2EDBBF0-4022-DC4E-9C37-E41B6822C8CD}" destId="{91ACB6FB-12CD-E346-931F-79F57E51C46A}" srcOrd="0" destOrd="0" presId="urn:microsoft.com/office/officeart/2008/layout/HexagonCluster"/>
    <dgm:cxn modelId="{81EF40A6-F84E-A449-A53E-FD50D657789C}" type="presParOf" srcId="{38E74BDC-87FE-1A4B-B5B5-AC957B5B6C2C}" destId="{07BE4E5B-50FA-8A40-A7B5-63E245DE4D02}" srcOrd="2" destOrd="0" presId="urn:microsoft.com/office/officeart/2008/layout/HexagonCluster"/>
    <dgm:cxn modelId="{4BBB4A48-2820-7345-AC0D-FDC84EE82427}" type="presParOf" srcId="{07BE4E5B-50FA-8A40-A7B5-63E245DE4D02}" destId="{29C9A7AA-5EEE-6E46-902F-639B7533F9DF}" srcOrd="0" destOrd="0" presId="urn:microsoft.com/office/officeart/2008/layout/HexagonCluster"/>
    <dgm:cxn modelId="{A51CC36B-5066-C54E-8A1D-4964EF632FF6}" type="presParOf" srcId="{38E74BDC-87FE-1A4B-B5B5-AC957B5B6C2C}" destId="{AB6074B9-9D52-C843-B1FB-8E628660D215}" srcOrd="3" destOrd="0" presId="urn:microsoft.com/office/officeart/2008/layout/HexagonCluster"/>
    <dgm:cxn modelId="{2025E980-9E76-5349-B7AF-73738D585F8F}" type="presParOf" srcId="{AB6074B9-9D52-C843-B1FB-8E628660D215}" destId="{2AA829F9-B2D3-E444-B05A-0BABCD4A5C19}" srcOrd="0" destOrd="0" presId="urn:microsoft.com/office/officeart/2008/layout/HexagonCluster"/>
    <dgm:cxn modelId="{27EEB280-F2D1-694D-8572-A3FF40FFBC3D}" type="presParOf" srcId="{38E74BDC-87FE-1A4B-B5B5-AC957B5B6C2C}" destId="{765BF527-DA11-DE43-9858-EE5C172A175F}" srcOrd="4" destOrd="0" presId="urn:microsoft.com/office/officeart/2008/layout/HexagonCluster"/>
    <dgm:cxn modelId="{8E7CE5A5-B112-6440-AA16-D3AD73D2BD09}" type="presParOf" srcId="{765BF527-DA11-DE43-9858-EE5C172A175F}" destId="{4F5F7642-4F09-CD44-95C1-A92C1016E48B}" srcOrd="0" destOrd="0" presId="urn:microsoft.com/office/officeart/2008/layout/HexagonCluster"/>
    <dgm:cxn modelId="{1954A66D-582B-9248-AF2E-4CE1EF8B90D5}" type="presParOf" srcId="{38E74BDC-87FE-1A4B-B5B5-AC957B5B6C2C}" destId="{41A2B064-D377-964E-8CE5-930363947D5A}" srcOrd="5" destOrd="0" presId="urn:microsoft.com/office/officeart/2008/layout/HexagonCluster"/>
    <dgm:cxn modelId="{4968AC12-E661-7246-9BB9-C27EA8ED08C5}" type="presParOf" srcId="{41A2B064-D377-964E-8CE5-930363947D5A}" destId="{7815F55C-4EC6-4349-90CC-4CF7F5A26218}" srcOrd="0" destOrd="0" presId="urn:microsoft.com/office/officeart/2008/layout/HexagonCluster"/>
    <dgm:cxn modelId="{48DA36E3-489B-6A40-800F-0C22F3D3F7A5}" type="presParOf" srcId="{38E74BDC-87FE-1A4B-B5B5-AC957B5B6C2C}" destId="{D41FCD3D-5599-FE4F-BAD4-A3F7EF42E40B}" srcOrd="6" destOrd="0" presId="urn:microsoft.com/office/officeart/2008/layout/HexagonCluster"/>
    <dgm:cxn modelId="{BA8CBB7D-95AD-DD43-90C0-73316BCFCBB7}" type="presParOf" srcId="{D41FCD3D-5599-FE4F-BAD4-A3F7EF42E40B}" destId="{627115C2-7B46-D145-AD66-A21B295B1077}" srcOrd="0" destOrd="0" presId="urn:microsoft.com/office/officeart/2008/layout/HexagonCluster"/>
    <dgm:cxn modelId="{24B204BA-D257-2F48-A030-3782FC355AE8}" type="presParOf" srcId="{38E74BDC-87FE-1A4B-B5B5-AC957B5B6C2C}" destId="{91C4772C-581C-544B-813F-1DDC2D9D3538}" srcOrd="7" destOrd="0" presId="urn:microsoft.com/office/officeart/2008/layout/HexagonCluster"/>
    <dgm:cxn modelId="{673EC389-C53B-574F-BFA6-D2295902EBE9}" type="presParOf" srcId="{91C4772C-581C-544B-813F-1DDC2D9D3538}" destId="{5DD0B2EB-CF98-264E-8AD6-CE3057A5CAF5}" srcOrd="0" destOrd="0" presId="urn:microsoft.com/office/officeart/2008/layout/HexagonCluster"/>
    <dgm:cxn modelId="{9D098768-5CD8-1F43-9E2B-8AE56302423B}" type="presParOf" srcId="{38E74BDC-87FE-1A4B-B5B5-AC957B5B6C2C}" destId="{BE05AAA0-2F06-734B-84AB-CE791F172991}" srcOrd="8" destOrd="0" presId="urn:microsoft.com/office/officeart/2008/layout/HexagonCluster"/>
    <dgm:cxn modelId="{08D8F832-C709-C34C-B94F-16A850AF64DD}" type="presParOf" srcId="{BE05AAA0-2F06-734B-84AB-CE791F172991}" destId="{D599C10F-8533-BE4D-96B2-9A0CF66E7A25}" srcOrd="0" destOrd="0" presId="urn:microsoft.com/office/officeart/2008/layout/HexagonCluster"/>
    <dgm:cxn modelId="{F901A424-7B05-4849-8BD5-62DA839EDB88}" type="presParOf" srcId="{38E74BDC-87FE-1A4B-B5B5-AC957B5B6C2C}" destId="{3BE9037A-D223-514E-B8D3-32E1CA745310}" srcOrd="9" destOrd="0" presId="urn:microsoft.com/office/officeart/2008/layout/HexagonCluster"/>
    <dgm:cxn modelId="{1D85AE49-A8BB-554F-B245-BA4B563D2B09}" type="presParOf" srcId="{3BE9037A-D223-514E-B8D3-32E1CA745310}" destId="{5E06EF17-3FDF-ED4D-954E-69EAAE2FCD33}" srcOrd="0" destOrd="0" presId="urn:microsoft.com/office/officeart/2008/layout/HexagonCluster"/>
    <dgm:cxn modelId="{011F4DAE-80EC-2B4A-A054-EE2118811620}" type="presParOf" srcId="{38E74BDC-87FE-1A4B-B5B5-AC957B5B6C2C}" destId="{85D06FF0-36DB-744C-9505-DA4724292FCA}" srcOrd="10" destOrd="0" presId="urn:microsoft.com/office/officeart/2008/layout/HexagonCluster"/>
    <dgm:cxn modelId="{404DA29A-E41C-4C4A-8E9B-C4EED614D979}" type="presParOf" srcId="{85D06FF0-36DB-744C-9505-DA4724292FCA}" destId="{23701BBF-4F08-464B-8072-007B0542C976}" srcOrd="0" destOrd="0" presId="urn:microsoft.com/office/officeart/2008/layout/HexagonCluster"/>
    <dgm:cxn modelId="{81CCB459-D3A2-BD48-8CB8-0DEBEF7A14A5}" type="presParOf" srcId="{38E74BDC-87FE-1A4B-B5B5-AC957B5B6C2C}" destId="{7B4500B0-5ED3-6049-BE27-A114379533BD}" srcOrd="11" destOrd="0" presId="urn:microsoft.com/office/officeart/2008/layout/HexagonCluster"/>
    <dgm:cxn modelId="{79D72D6D-B557-B243-91F3-AA2C8680C337}" type="presParOf" srcId="{7B4500B0-5ED3-6049-BE27-A114379533BD}" destId="{AD450260-6F2A-6742-9FBE-37730425CCBB}" srcOrd="0" destOrd="0" presId="urn:microsoft.com/office/officeart/2008/layout/HexagonCluster"/>
    <dgm:cxn modelId="{3A8F6665-C6D8-3A44-8644-C44468AC589E}" type="presParOf" srcId="{38E74BDC-87FE-1A4B-B5B5-AC957B5B6C2C}" destId="{00482077-A79F-1C48-9AFE-203A475FB74D}" srcOrd="12" destOrd="0" presId="urn:microsoft.com/office/officeart/2008/layout/HexagonCluster"/>
    <dgm:cxn modelId="{B91E285E-025E-0145-B16A-489A8DD74EF7}" type="presParOf" srcId="{00482077-A79F-1C48-9AFE-203A475FB74D}" destId="{05C0D8AC-F1F9-6849-8543-35AF97031F58}" srcOrd="0" destOrd="0" presId="urn:microsoft.com/office/officeart/2008/layout/HexagonCluster"/>
    <dgm:cxn modelId="{FC46AD7A-7723-9E41-BAC9-C9F86CC03F7A}" type="presParOf" srcId="{38E74BDC-87FE-1A4B-B5B5-AC957B5B6C2C}" destId="{122642D5-2396-9440-A564-EC5555B5F9BE}" srcOrd="13" destOrd="0" presId="urn:microsoft.com/office/officeart/2008/layout/HexagonCluster"/>
    <dgm:cxn modelId="{E69EA222-48AF-2046-AAAA-94DEADD86A8E}" type="presParOf" srcId="{122642D5-2396-9440-A564-EC5555B5F9BE}" destId="{4EBF7AB8-E15E-3C48-996B-CC36FE5082FE}" srcOrd="0" destOrd="0" presId="urn:microsoft.com/office/officeart/2008/layout/HexagonCluster"/>
    <dgm:cxn modelId="{47B864FD-465B-C743-8FCB-4DC46D239AB7}" type="presParOf" srcId="{38E74BDC-87FE-1A4B-B5B5-AC957B5B6C2C}" destId="{C3ADABB1-E5ED-9C4D-A7BA-FEFFDC0928A0}" srcOrd="14" destOrd="0" presId="urn:microsoft.com/office/officeart/2008/layout/HexagonCluster"/>
    <dgm:cxn modelId="{145D5006-9DA6-7C49-B0D3-70D131181BFF}" type="presParOf" srcId="{C3ADABB1-E5ED-9C4D-A7BA-FEFFDC0928A0}" destId="{9BE3D080-740A-1E48-A28A-7C083465942B}" srcOrd="0" destOrd="0" presId="urn:microsoft.com/office/officeart/2008/layout/HexagonCluster"/>
    <dgm:cxn modelId="{2200A690-8147-D24E-9F82-B28BEF0E80C5}" type="presParOf" srcId="{38E74BDC-87FE-1A4B-B5B5-AC957B5B6C2C}" destId="{88679189-4CFA-AB4F-B8D7-A2A4F46CF24C}" srcOrd="15" destOrd="0" presId="urn:microsoft.com/office/officeart/2008/layout/HexagonCluster"/>
    <dgm:cxn modelId="{31955710-9293-6B44-91EB-37398C3038C2}" type="presParOf" srcId="{88679189-4CFA-AB4F-B8D7-A2A4F46CF24C}" destId="{27CE4205-5502-3D48-AF6F-53B0C85432F8}" srcOrd="0" destOrd="0" presId="urn:microsoft.com/office/officeart/2008/layout/HexagonCluster"/>
    <dgm:cxn modelId="{63522069-523C-7E4B-9448-BF64C98B502C}" type="presParOf" srcId="{38E74BDC-87FE-1A4B-B5B5-AC957B5B6C2C}" destId="{253198F8-5428-EE42-B8BE-B520EB505E17}" srcOrd="16" destOrd="0" presId="urn:microsoft.com/office/officeart/2008/layout/HexagonCluster"/>
    <dgm:cxn modelId="{ADC3968C-9D06-F744-B3A9-318872EB7425}" type="presParOf" srcId="{253198F8-5428-EE42-B8BE-B520EB505E17}" destId="{86D322C4-DDEF-C046-AC9E-41EB3151DBEC}" srcOrd="0" destOrd="0" presId="urn:microsoft.com/office/officeart/2008/layout/HexagonCluster"/>
    <dgm:cxn modelId="{022A8E2E-C821-9548-9514-37E1C1DE87FF}" type="presParOf" srcId="{38E74BDC-87FE-1A4B-B5B5-AC957B5B6C2C}" destId="{8FC0F518-3BA8-EC41-A4D5-341AE9DA75D2}" srcOrd="17" destOrd="0" presId="urn:microsoft.com/office/officeart/2008/layout/HexagonCluster"/>
    <dgm:cxn modelId="{20D83EC6-E63F-E241-B928-49F91D7D2913}" type="presParOf" srcId="{8FC0F518-3BA8-EC41-A4D5-341AE9DA75D2}" destId="{1D972325-36B5-6148-BDE5-9EAB89101C26}" srcOrd="0" destOrd="0" presId="urn:microsoft.com/office/officeart/2008/layout/HexagonCluster"/>
    <dgm:cxn modelId="{4D7AD9DB-8723-F348-A571-E5AC99C9CEDA}" type="presParOf" srcId="{38E74BDC-87FE-1A4B-B5B5-AC957B5B6C2C}" destId="{8E937284-54F6-FA4C-86BC-0AACF0B8CA3F}" srcOrd="18" destOrd="0" presId="urn:microsoft.com/office/officeart/2008/layout/HexagonCluster"/>
    <dgm:cxn modelId="{7226CEF6-12E6-CA40-9D67-0491841EB70A}" type="presParOf" srcId="{8E937284-54F6-FA4C-86BC-0AACF0B8CA3F}" destId="{AD9ED738-30E8-9741-B78C-A5E7EE6F98C5}" srcOrd="0" destOrd="0" presId="urn:microsoft.com/office/officeart/2008/layout/HexagonCluster"/>
    <dgm:cxn modelId="{A3487FB1-CF32-8448-94C9-043C54C9476F}" type="presParOf" srcId="{38E74BDC-87FE-1A4B-B5B5-AC957B5B6C2C}" destId="{3FA15B0E-541A-5448-A75B-88F521E0E23C}" srcOrd="19" destOrd="0" presId="urn:microsoft.com/office/officeart/2008/layout/HexagonCluster"/>
    <dgm:cxn modelId="{9E19AC63-BD19-9F4A-B1C3-2D4EC90B3A6C}" type="presParOf" srcId="{3FA15B0E-541A-5448-A75B-88F521E0E23C}" destId="{2C53F8E2-5729-984E-BED8-CDDED872F4AF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3B8CC6-8D56-144A-8B58-2ADA7B0766F8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7E41C79-495A-FF44-93F7-5434FD0A0A58}">
      <dgm:prSet/>
      <dgm:spPr/>
      <dgm:t>
        <a:bodyPr/>
        <a:lstStyle/>
        <a:p>
          <a:r>
            <a:rPr lang="nb-NO" dirty="0"/>
            <a:t>HTTP</a:t>
          </a:r>
          <a:endParaRPr lang="en-NO" dirty="0"/>
        </a:p>
      </dgm:t>
    </dgm:pt>
    <dgm:pt modelId="{1DDFF151-082E-6A44-9500-55DE820BC431}" type="parTrans" cxnId="{0EEF268F-111E-4847-9A83-B020A4086343}">
      <dgm:prSet/>
      <dgm:spPr/>
      <dgm:t>
        <a:bodyPr/>
        <a:lstStyle/>
        <a:p>
          <a:endParaRPr lang="en-GB"/>
        </a:p>
      </dgm:t>
    </dgm:pt>
    <dgm:pt modelId="{6FE5DD3E-9EF3-1345-A629-54683C816149}" type="sibTrans" cxnId="{0EEF268F-111E-4847-9A83-B020A4086343}">
      <dgm:prSet/>
      <dgm:spPr/>
      <dgm:t>
        <a:bodyPr/>
        <a:lstStyle/>
        <a:p>
          <a:endParaRPr lang="en-GB"/>
        </a:p>
      </dgm:t>
    </dgm:pt>
    <dgm:pt modelId="{3D92CF6A-E9EA-3944-BBB8-16EEA220989E}">
      <dgm:prSet/>
      <dgm:spPr/>
      <dgm:t>
        <a:bodyPr/>
        <a:lstStyle/>
        <a:p>
          <a:r>
            <a:rPr lang="nb-NO" dirty="0"/>
            <a:t>Resources</a:t>
          </a:r>
          <a:endParaRPr lang="en-NO" dirty="0"/>
        </a:p>
      </dgm:t>
    </dgm:pt>
    <dgm:pt modelId="{4E3D34FB-EA9B-A148-B365-29936613F989}" type="parTrans" cxnId="{7743ECE4-F25E-FE46-8D09-0B9A0B0F8C20}">
      <dgm:prSet/>
      <dgm:spPr/>
      <dgm:t>
        <a:bodyPr/>
        <a:lstStyle/>
        <a:p>
          <a:endParaRPr lang="en-GB"/>
        </a:p>
      </dgm:t>
    </dgm:pt>
    <dgm:pt modelId="{9B854180-7B55-E448-A14D-044A3607D949}" type="sibTrans" cxnId="{7743ECE4-F25E-FE46-8D09-0B9A0B0F8C20}">
      <dgm:prSet/>
      <dgm:spPr/>
      <dgm:t>
        <a:bodyPr/>
        <a:lstStyle/>
        <a:p>
          <a:endParaRPr lang="en-GB"/>
        </a:p>
      </dgm:t>
    </dgm:pt>
    <dgm:pt modelId="{6D4303E1-C68E-5141-9F94-F5DBFDF19005}">
      <dgm:prSet/>
      <dgm:spPr/>
      <dgm:t>
        <a:bodyPr/>
        <a:lstStyle/>
        <a:p>
          <a:r>
            <a:rPr lang="nb-NO" dirty="0"/>
            <a:t>HTTP verbs</a:t>
          </a:r>
          <a:endParaRPr lang="en-NO" dirty="0"/>
        </a:p>
      </dgm:t>
    </dgm:pt>
    <dgm:pt modelId="{CA0610A5-DF9F-C744-B193-C2F9AA58A0A3}" type="parTrans" cxnId="{BAD9975D-7C3F-1947-99DB-E06688B00A0A}">
      <dgm:prSet/>
      <dgm:spPr/>
      <dgm:t>
        <a:bodyPr/>
        <a:lstStyle/>
        <a:p>
          <a:endParaRPr lang="en-GB"/>
        </a:p>
      </dgm:t>
    </dgm:pt>
    <dgm:pt modelId="{5DBA2602-8459-3244-A27E-89E39EBC3EA8}" type="sibTrans" cxnId="{BAD9975D-7C3F-1947-99DB-E06688B00A0A}">
      <dgm:prSet/>
      <dgm:spPr/>
      <dgm:t>
        <a:bodyPr/>
        <a:lstStyle/>
        <a:p>
          <a:endParaRPr lang="en-GB"/>
        </a:p>
      </dgm:t>
    </dgm:pt>
    <dgm:pt modelId="{950CE685-0FFD-734B-A1DD-41BDC95719B8}">
      <dgm:prSet/>
      <dgm:spPr/>
      <dgm:t>
        <a:bodyPr/>
        <a:lstStyle/>
        <a:p>
          <a:r>
            <a:rPr lang="nb-NO" dirty="0"/>
            <a:t>Hypermedia </a:t>
          </a:r>
          <a:r>
            <a:rPr lang="nb-NO" dirty="0" err="1"/>
            <a:t>controls</a:t>
          </a:r>
          <a:endParaRPr lang="en-NO" dirty="0"/>
        </a:p>
      </dgm:t>
    </dgm:pt>
    <dgm:pt modelId="{CCADFAA5-952E-B343-9D50-A49A9A29A646}" type="parTrans" cxnId="{EA39CC75-80F2-544A-BEA4-4FD92E66545B}">
      <dgm:prSet/>
      <dgm:spPr/>
      <dgm:t>
        <a:bodyPr/>
        <a:lstStyle/>
        <a:p>
          <a:endParaRPr lang="en-GB"/>
        </a:p>
      </dgm:t>
    </dgm:pt>
    <dgm:pt modelId="{A70717F4-1104-FF4E-BC64-ECE2D70E1B41}" type="sibTrans" cxnId="{EA39CC75-80F2-544A-BEA4-4FD92E66545B}">
      <dgm:prSet/>
      <dgm:spPr/>
      <dgm:t>
        <a:bodyPr/>
        <a:lstStyle/>
        <a:p>
          <a:endParaRPr lang="en-GB"/>
        </a:p>
      </dgm:t>
    </dgm:pt>
    <dgm:pt modelId="{071E2FAE-E89E-5F46-AC9D-289E4F923A35}" type="pres">
      <dgm:prSet presAssocID="{D93B8CC6-8D56-144A-8B58-2ADA7B0766F8}" presName="compositeShape" presStyleCnt="0">
        <dgm:presLayoutVars>
          <dgm:dir/>
          <dgm:resizeHandles/>
        </dgm:presLayoutVars>
      </dgm:prSet>
      <dgm:spPr/>
    </dgm:pt>
    <dgm:pt modelId="{C3616223-A48C-D94D-BBDB-0DE305378F44}" type="pres">
      <dgm:prSet presAssocID="{D93B8CC6-8D56-144A-8B58-2ADA7B0766F8}" presName="pyramid" presStyleLbl="node1" presStyleIdx="0" presStyleCnt="1"/>
      <dgm:spPr/>
    </dgm:pt>
    <dgm:pt modelId="{A615EB80-D39A-2D4C-B889-09CE2D101AFD}" type="pres">
      <dgm:prSet presAssocID="{D93B8CC6-8D56-144A-8B58-2ADA7B0766F8}" presName="theList" presStyleCnt="0"/>
      <dgm:spPr/>
    </dgm:pt>
    <dgm:pt modelId="{0B36D4D4-AC88-974C-8DF5-6F57C5BB3F38}" type="pres">
      <dgm:prSet presAssocID="{950CE685-0FFD-734B-A1DD-41BDC95719B8}" presName="aNode" presStyleLbl="fgAcc1" presStyleIdx="0" presStyleCnt="4">
        <dgm:presLayoutVars>
          <dgm:bulletEnabled val="1"/>
        </dgm:presLayoutVars>
      </dgm:prSet>
      <dgm:spPr/>
    </dgm:pt>
    <dgm:pt modelId="{1407403B-5D30-B742-8EAE-F16393F0FEAD}" type="pres">
      <dgm:prSet presAssocID="{950CE685-0FFD-734B-A1DD-41BDC95719B8}" presName="aSpace" presStyleCnt="0"/>
      <dgm:spPr/>
    </dgm:pt>
    <dgm:pt modelId="{DA389E77-1EA7-984C-B4E3-BFD7758367D2}" type="pres">
      <dgm:prSet presAssocID="{6D4303E1-C68E-5141-9F94-F5DBFDF19005}" presName="aNode" presStyleLbl="fgAcc1" presStyleIdx="1" presStyleCnt="4">
        <dgm:presLayoutVars>
          <dgm:bulletEnabled val="1"/>
        </dgm:presLayoutVars>
      </dgm:prSet>
      <dgm:spPr/>
    </dgm:pt>
    <dgm:pt modelId="{7794D7B8-9893-544E-AE83-04A6119D7D54}" type="pres">
      <dgm:prSet presAssocID="{6D4303E1-C68E-5141-9F94-F5DBFDF19005}" presName="aSpace" presStyleCnt="0"/>
      <dgm:spPr/>
    </dgm:pt>
    <dgm:pt modelId="{420F60D6-C1D8-324C-B6D2-E1FBEF40EF1F}" type="pres">
      <dgm:prSet presAssocID="{3D92CF6A-E9EA-3944-BBB8-16EEA220989E}" presName="aNode" presStyleLbl="fgAcc1" presStyleIdx="2" presStyleCnt="4">
        <dgm:presLayoutVars>
          <dgm:bulletEnabled val="1"/>
        </dgm:presLayoutVars>
      </dgm:prSet>
      <dgm:spPr/>
    </dgm:pt>
    <dgm:pt modelId="{1611F5C9-2698-9841-9C28-F379061E1A03}" type="pres">
      <dgm:prSet presAssocID="{3D92CF6A-E9EA-3944-BBB8-16EEA220989E}" presName="aSpace" presStyleCnt="0"/>
      <dgm:spPr/>
    </dgm:pt>
    <dgm:pt modelId="{ED1D4673-3F92-2647-91E5-C718ECD2FAF6}" type="pres">
      <dgm:prSet presAssocID="{37E41C79-495A-FF44-93F7-5434FD0A0A58}" presName="aNode" presStyleLbl="fgAcc1" presStyleIdx="3" presStyleCnt="4">
        <dgm:presLayoutVars>
          <dgm:bulletEnabled val="1"/>
        </dgm:presLayoutVars>
      </dgm:prSet>
      <dgm:spPr/>
    </dgm:pt>
    <dgm:pt modelId="{E00E8A71-C4B8-FA40-AC89-C07ECC6967F0}" type="pres">
      <dgm:prSet presAssocID="{37E41C79-495A-FF44-93F7-5434FD0A0A58}" presName="aSpace" presStyleCnt="0"/>
      <dgm:spPr/>
    </dgm:pt>
  </dgm:ptLst>
  <dgm:cxnLst>
    <dgm:cxn modelId="{CC91E003-E41F-2745-989A-6D24B4E15458}" type="presOf" srcId="{950CE685-0FFD-734B-A1DD-41BDC95719B8}" destId="{0B36D4D4-AC88-974C-8DF5-6F57C5BB3F38}" srcOrd="0" destOrd="0" presId="urn:microsoft.com/office/officeart/2005/8/layout/pyramid2"/>
    <dgm:cxn modelId="{BAD9975D-7C3F-1947-99DB-E06688B00A0A}" srcId="{D93B8CC6-8D56-144A-8B58-2ADA7B0766F8}" destId="{6D4303E1-C68E-5141-9F94-F5DBFDF19005}" srcOrd="1" destOrd="0" parTransId="{CA0610A5-DF9F-C744-B193-C2F9AA58A0A3}" sibTransId="{5DBA2602-8459-3244-A27E-89E39EBC3EA8}"/>
    <dgm:cxn modelId="{6E4EE464-0661-6542-A26C-6D12B24F7308}" type="presOf" srcId="{D93B8CC6-8D56-144A-8B58-2ADA7B0766F8}" destId="{071E2FAE-E89E-5F46-AC9D-289E4F923A35}" srcOrd="0" destOrd="0" presId="urn:microsoft.com/office/officeart/2005/8/layout/pyramid2"/>
    <dgm:cxn modelId="{EA39CC75-80F2-544A-BEA4-4FD92E66545B}" srcId="{D93B8CC6-8D56-144A-8B58-2ADA7B0766F8}" destId="{950CE685-0FFD-734B-A1DD-41BDC95719B8}" srcOrd="0" destOrd="0" parTransId="{CCADFAA5-952E-B343-9D50-A49A9A29A646}" sibTransId="{A70717F4-1104-FF4E-BC64-ECE2D70E1B41}"/>
    <dgm:cxn modelId="{0EEF268F-111E-4847-9A83-B020A4086343}" srcId="{D93B8CC6-8D56-144A-8B58-2ADA7B0766F8}" destId="{37E41C79-495A-FF44-93F7-5434FD0A0A58}" srcOrd="3" destOrd="0" parTransId="{1DDFF151-082E-6A44-9500-55DE820BC431}" sibTransId="{6FE5DD3E-9EF3-1345-A629-54683C816149}"/>
    <dgm:cxn modelId="{1D771CA5-53C8-1844-80AE-723ED3CE3ED0}" type="presOf" srcId="{3D92CF6A-E9EA-3944-BBB8-16EEA220989E}" destId="{420F60D6-C1D8-324C-B6D2-E1FBEF40EF1F}" srcOrd="0" destOrd="0" presId="urn:microsoft.com/office/officeart/2005/8/layout/pyramid2"/>
    <dgm:cxn modelId="{ABCCBFCD-CBB2-EC4B-82A2-1E5CCF62E8F6}" type="presOf" srcId="{37E41C79-495A-FF44-93F7-5434FD0A0A58}" destId="{ED1D4673-3F92-2647-91E5-C718ECD2FAF6}" srcOrd="0" destOrd="0" presId="urn:microsoft.com/office/officeart/2005/8/layout/pyramid2"/>
    <dgm:cxn modelId="{7743ECE4-F25E-FE46-8D09-0B9A0B0F8C20}" srcId="{D93B8CC6-8D56-144A-8B58-2ADA7B0766F8}" destId="{3D92CF6A-E9EA-3944-BBB8-16EEA220989E}" srcOrd="2" destOrd="0" parTransId="{4E3D34FB-EA9B-A148-B365-29936613F989}" sibTransId="{9B854180-7B55-E448-A14D-044A3607D949}"/>
    <dgm:cxn modelId="{79CE3EF4-2016-4B48-BD86-4FACBF13416E}" type="presOf" srcId="{6D4303E1-C68E-5141-9F94-F5DBFDF19005}" destId="{DA389E77-1EA7-984C-B4E3-BFD7758367D2}" srcOrd="0" destOrd="0" presId="urn:microsoft.com/office/officeart/2005/8/layout/pyramid2"/>
    <dgm:cxn modelId="{1C89C2A3-D9D0-7F49-A606-87C30B1A3093}" type="presParOf" srcId="{071E2FAE-E89E-5F46-AC9D-289E4F923A35}" destId="{C3616223-A48C-D94D-BBDB-0DE305378F44}" srcOrd="0" destOrd="0" presId="urn:microsoft.com/office/officeart/2005/8/layout/pyramid2"/>
    <dgm:cxn modelId="{0F926101-0B6D-A446-AB8D-8C83291E94DC}" type="presParOf" srcId="{071E2FAE-E89E-5F46-AC9D-289E4F923A35}" destId="{A615EB80-D39A-2D4C-B889-09CE2D101AFD}" srcOrd="1" destOrd="0" presId="urn:microsoft.com/office/officeart/2005/8/layout/pyramid2"/>
    <dgm:cxn modelId="{BA1CC07C-DF43-8742-AE08-A8E41ED88614}" type="presParOf" srcId="{A615EB80-D39A-2D4C-B889-09CE2D101AFD}" destId="{0B36D4D4-AC88-974C-8DF5-6F57C5BB3F38}" srcOrd="0" destOrd="0" presId="urn:microsoft.com/office/officeart/2005/8/layout/pyramid2"/>
    <dgm:cxn modelId="{AB752879-A517-DA42-BB0A-F6D313744411}" type="presParOf" srcId="{A615EB80-D39A-2D4C-B889-09CE2D101AFD}" destId="{1407403B-5D30-B742-8EAE-F16393F0FEAD}" srcOrd="1" destOrd="0" presId="urn:microsoft.com/office/officeart/2005/8/layout/pyramid2"/>
    <dgm:cxn modelId="{FA94F273-65ED-FF44-8AF0-1130AE82BA35}" type="presParOf" srcId="{A615EB80-D39A-2D4C-B889-09CE2D101AFD}" destId="{DA389E77-1EA7-984C-B4E3-BFD7758367D2}" srcOrd="2" destOrd="0" presId="urn:microsoft.com/office/officeart/2005/8/layout/pyramid2"/>
    <dgm:cxn modelId="{854606FB-B811-424E-8B0E-FF5500CE55DE}" type="presParOf" srcId="{A615EB80-D39A-2D4C-B889-09CE2D101AFD}" destId="{7794D7B8-9893-544E-AE83-04A6119D7D54}" srcOrd="3" destOrd="0" presId="urn:microsoft.com/office/officeart/2005/8/layout/pyramid2"/>
    <dgm:cxn modelId="{CA63603C-60F9-E546-A352-0FE56700E688}" type="presParOf" srcId="{A615EB80-D39A-2D4C-B889-09CE2D101AFD}" destId="{420F60D6-C1D8-324C-B6D2-E1FBEF40EF1F}" srcOrd="4" destOrd="0" presId="urn:microsoft.com/office/officeart/2005/8/layout/pyramid2"/>
    <dgm:cxn modelId="{5B23EA69-B8C2-8D4E-8CA9-F982EBC87DC7}" type="presParOf" srcId="{A615EB80-D39A-2D4C-B889-09CE2D101AFD}" destId="{1611F5C9-2698-9841-9C28-F379061E1A03}" srcOrd="5" destOrd="0" presId="urn:microsoft.com/office/officeart/2005/8/layout/pyramid2"/>
    <dgm:cxn modelId="{7CF9093D-5C42-024D-9287-BA384FCE2D08}" type="presParOf" srcId="{A615EB80-D39A-2D4C-B889-09CE2D101AFD}" destId="{ED1D4673-3F92-2647-91E5-C718ECD2FAF6}" srcOrd="6" destOrd="0" presId="urn:microsoft.com/office/officeart/2005/8/layout/pyramid2"/>
    <dgm:cxn modelId="{548B9C84-A02F-E34E-9223-2E66AB3EFB0B}" type="presParOf" srcId="{A615EB80-D39A-2D4C-B889-09CE2D101AFD}" destId="{E00E8A71-C4B8-FA40-AC89-C07ECC6967F0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467857-F475-C744-8595-4B07D1374718}" type="doc">
      <dgm:prSet loTypeId="urn:microsoft.com/office/officeart/2005/8/layout/hierarchy1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E2FC3EE-15E7-4943-892E-99058C2B99A5}">
      <dgm:prSet phldrT="[Text]"/>
      <dgm:spPr/>
      <dgm:t>
        <a:bodyPr/>
        <a:lstStyle/>
        <a:p>
          <a:r>
            <a:rPr lang="en-GB" dirty="0"/>
            <a:t>Test double</a:t>
          </a:r>
        </a:p>
      </dgm:t>
    </dgm:pt>
    <dgm:pt modelId="{C0BD6949-2EED-A148-BD7A-4C41DC261BB2}" type="parTrans" cxnId="{CD230056-0A96-3B46-9D13-95B1DBEB1D2C}">
      <dgm:prSet/>
      <dgm:spPr/>
      <dgm:t>
        <a:bodyPr/>
        <a:lstStyle/>
        <a:p>
          <a:endParaRPr lang="en-GB"/>
        </a:p>
      </dgm:t>
    </dgm:pt>
    <dgm:pt modelId="{4BAB94A1-DB18-744C-8C4F-B78BE69ED17C}" type="sibTrans" cxnId="{CD230056-0A96-3B46-9D13-95B1DBEB1D2C}">
      <dgm:prSet/>
      <dgm:spPr/>
      <dgm:t>
        <a:bodyPr/>
        <a:lstStyle/>
        <a:p>
          <a:endParaRPr lang="en-GB"/>
        </a:p>
      </dgm:t>
    </dgm:pt>
    <dgm:pt modelId="{5CC5A863-9E4B-134A-90CB-F4071FBBF358}">
      <dgm:prSet phldrT="[Text]"/>
      <dgm:spPr/>
      <dgm:t>
        <a:bodyPr/>
        <a:lstStyle/>
        <a:p>
          <a:r>
            <a:rPr lang="en-GB" b="1" dirty="0"/>
            <a:t>Mock</a:t>
          </a:r>
        </a:p>
      </dgm:t>
    </dgm:pt>
    <dgm:pt modelId="{FAB7AB5B-A096-6D44-8E0F-B0CC7649448F}" type="parTrans" cxnId="{89DD9034-939F-8E4E-9227-EE6B98A00162}">
      <dgm:prSet/>
      <dgm:spPr/>
      <dgm:t>
        <a:bodyPr/>
        <a:lstStyle/>
        <a:p>
          <a:endParaRPr lang="en-GB"/>
        </a:p>
      </dgm:t>
    </dgm:pt>
    <dgm:pt modelId="{20DDF60E-8827-8140-B89D-A1C0E7691813}" type="sibTrans" cxnId="{89DD9034-939F-8E4E-9227-EE6B98A00162}">
      <dgm:prSet/>
      <dgm:spPr/>
      <dgm:t>
        <a:bodyPr/>
        <a:lstStyle/>
        <a:p>
          <a:endParaRPr lang="en-GB"/>
        </a:p>
      </dgm:t>
    </dgm:pt>
    <dgm:pt modelId="{A2791F3D-66C7-2545-A5D2-BF4940F2128C}">
      <dgm:prSet phldrT="[Text]"/>
      <dgm:spPr/>
      <dgm:t>
        <a:bodyPr/>
        <a:lstStyle/>
        <a:p>
          <a:r>
            <a:rPr lang="en-GB" b="1" dirty="0"/>
            <a:t>Mock</a:t>
          </a:r>
        </a:p>
      </dgm:t>
    </dgm:pt>
    <dgm:pt modelId="{A368D0E1-41BF-6B46-A1BE-4935EBE3E31D}" type="parTrans" cxnId="{3CB55FEE-EF15-8440-B123-61EF3B19AE62}">
      <dgm:prSet/>
      <dgm:spPr/>
      <dgm:t>
        <a:bodyPr/>
        <a:lstStyle/>
        <a:p>
          <a:endParaRPr lang="en-GB"/>
        </a:p>
      </dgm:t>
    </dgm:pt>
    <dgm:pt modelId="{08A4AB9E-BD5B-194F-BCE2-69FC78B27710}" type="sibTrans" cxnId="{3CB55FEE-EF15-8440-B123-61EF3B19AE62}">
      <dgm:prSet/>
      <dgm:spPr/>
      <dgm:t>
        <a:bodyPr/>
        <a:lstStyle/>
        <a:p>
          <a:endParaRPr lang="en-GB"/>
        </a:p>
      </dgm:t>
    </dgm:pt>
    <dgm:pt modelId="{FCDD4458-4B88-DD43-A576-D48A06DBFA7F}">
      <dgm:prSet phldrT="[Text]"/>
      <dgm:spPr/>
      <dgm:t>
        <a:bodyPr/>
        <a:lstStyle/>
        <a:p>
          <a:r>
            <a:rPr lang="en-GB" b="1" dirty="0"/>
            <a:t>Spy</a:t>
          </a:r>
        </a:p>
      </dgm:t>
    </dgm:pt>
    <dgm:pt modelId="{A6FAEBCB-E6E0-CC46-A4C6-056CAC04AD32}" type="parTrans" cxnId="{2BC39FB6-E915-C64F-81DB-4FFDF2F2A753}">
      <dgm:prSet/>
      <dgm:spPr/>
      <dgm:t>
        <a:bodyPr/>
        <a:lstStyle/>
        <a:p>
          <a:endParaRPr lang="en-GB"/>
        </a:p>
      </dgm:t>
    </dgm:pt>
    <dgm:pt modelId="{90324C95-4161-8F42-8AA0-D40CC3C5CE8B}" type="sibTrans" cxnId="{2BC39FB6-E915-C64F-81DB-4FFDF2F2A753}">
      <dgm:prSet/>
      <dgm:spPr/>
      <dgm:t>
        <a:bodyPr/>
        <a:lstStyle/>
        <a:p>
          <a:endParaRPr lang="en-GB"/>
        </a:p>
      </dgm:t>
    </dgm:pt>
    <dgm:pt modelId="{9A57BCD0-8A22-3749-93DD-04581852D5E3}">
      <dgm:prSet phldrT="[Text]"/>
      <dgm:spPr/>
      <dgm:t>
        <a:bodyPr/>
        <a:lstStyle/>
        <a:p>
          <a:r>
            <a:rPr lang="en-GB" i="1" dirty="0"/>
            <a:t>Stub</a:t>
          </a:r>
        </a:p>
      </dgm:t>
    </dgm:pt>
    <dgm:pt modelId="{C4067BA3-F7BE-3741-BFB7-618013598740}" type="parTrans" cxnId="{7EF0CC90-29C4-394A-B7F2-48683A638E8F}">
      <dgm:prSet/>
      <dgm:spPr/>
      <dgm:t>
        <a:bodyPr/>
        <a:lstStyle/>
        <a:p>
          <a:endParaRPr lang="en-GB"/>
        </a:p>
      </dgm:t>
    </dgm:pt>
    <dgm:pt modelId="{76507EE0-6212-774A-A133-E6A517C3C9C8}" type="sibTrans" cxnId="{7EF0CC90-29C4-394A-B7F2-48683A638E8F}">
      <dgm:prSet/>
      <dgm:spPr/>
      <dgm:t>
        <a:bodyPr/>
        <a:lstStyle/>
        <a:p>
          <a:endParaRPr lang="en-GB"/>
        </a:p>
      </dgm:t>
    </dgm:pt>
    <dgm:pt modelId="{96B90704-751E-A34A-A5F4-3DB50D318C78}">
      <dgm:prSet phldrT="[Text]"/>
      <dgm:spPr/>
      <dgm:t>
        <a:bodyPr/>
        <a:lstStyle/>
        <a:p>
          <a:r>
            <a:rPr lang="en-GB" i="1" dirty="0"/>
            <a:t>Stub</a:t>
          </a:r>
        </a:p>
      </dgm:t>
    </dgm:pt>
    <dgm:pt modelId="{C62EFED9-6267-B449-81F2-5FA9B15D2318}" type="parTrans" cxnId="{ED99F2B8-36E9-1D46-9080-75314803E177}">
      <dgm:prSet/>
      <dgm:spPr/>
      <dgm:t>
        <a:bodyPr/>
        <a:lstStyle/>
        <a:p>
          <a:endParaRPr lang="en-GB"/>
        </a:p>
      </dgm:t>
    </dgm:pt>
    <dgm:pt modelId="{3E4D429E-B973-5746-8EDF-448FAFC470AE}" type="sibTrans" cxnId="{ED99F2B8-36E9-1D46-9080-75314803E177}">
      <dgm:prSet/>
      <dgm:spPr/>
      <dgm:t>
        <a:bodyPr/>
        <a:lstStyle/>
        <a:p>
          <a:endParaRPr lang="en-GB"/>
        </a:p>
      </dgm:t>
    </dgm:pt>
    <dgm:pt modelId="{C9640DA0-F8A4-754F-A28E-9F658286A7BC}">
      <dgm:prSet phldrT="[Text]"/>
      <dgm:spPr/>
      <dgm:t>
        <a:bodyPr/>
        <a:lstStyle/>
        <a:p>
          <a:r>
            <a:rPr lang="en-GB" i="1" dirty="0"/>
            <a:t>Dummy</a:t>
          </a:r>
        </a:p>
      </dgm:t>
    </dgm:pt>
    <dgm:pt modelId="{2CDD7180-97BB-5247-A850-0270F666D99E}" type="parTrans" cxnId="{5D5E6DBA-44F0-4B46-A7C0-03666EA5995C}">
      <dgm:prSet/>
      <dgm:spPr/>
      <dgm:t>
        <a:bodyPr/>
        <a:lstStyle/>
        <a:p>
          <a:endParaRPr lang="en-GB"/>
        </a:p>
      </dgm:t>
    </dgm:pt>
    <dgm:pt modelId="{1244449C-E4C3-034E-B5ED-01CCB3EF3DCF}" type="sibTrans" cxnId="{5D5E6DBA-44F0-4B46-A7C0-03666EA5995C}">
      <dgm:prSet/>
      <dgm:spPr/>
      <dgm:t>
        <a:bodyPr/>
        <a:lstStyle/>
        <a:p>
          <a:endParaRPr lang="en-GB"/>
        </a:p>
      </dgm:t>
    </dgm:pt>
    <dgm:pt modelId="{5A5E8AF6-5CE5-8C4E-8FF4-EE184B45F495}">
      <dgm:prSet phldrT="[Text]"/>
      <dgm:spPr/>
      <dgm:t>
        <a:bodyPr/>
        <a:lstStyle/>
        <a:p>
          <a:r>
            <a:rPr lang="en-GB" i="1" dirty="0"/>
            <a:t>Fake</a:t>
          </a:r>
        </a:p>
      </dgm:t>
    </dgm:pt>
    <dgm:pt modelId="{00CEBE9C-40C5-E648-AD93-823D52A4DC64}" type="parTrans" cxnId="{30FCB524-E56D-DB4E-8AEC-F6CD0A040E56}">
      <dgm:prSet/>
      <dgm:spPr/>
      <dgm:t>
        <a:bodyPr/>
        <a:lstStyle/>
        <a:p>
          <a:endParaRPr lang="en-GB"/>
        </a:p>
      </dgm:t>
    </dgm:pt>
    <dgm:pt modelId="{F1FB2435-F350-AE40-8375-59A8364EB94D}" type="sibTrans" cxnId="{30FCB524-E56D-DB4E-8AEC-F6CD0A040E56}">
      <dgm:prSet/>
      <dgm:spPr/>
      <dgm:t>
        <a:bodyPr/>
        <a:lstStyle/>
        <a:p>
          <a:endParaRPr lang="en-GB"/>
        </a:p>
      </dgm:t>
    </dgm:pt>
    <dgm:pt modelId="{7169C061-92CE-D24F-8786-422FB527BC40}" type="pres">
      <dgm:prSet presAssocID="{0C467857-F475-C744-8595-4B07D137471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66E2B82-D844-8442-8479-59559244E34B}" type="pres">
      <dgm:prSet presAssocID="{9E2FC3EE-15E7-4943-892E-99058C2B99A5}" presName="hierRoot1" presStyleCnt="0"/>
      <dgm:spPr/>
    </dgm:pt>
    <dgm:pt modelId="{C5E1A8C5-D2AC-114A-85C0-6EC0AD5AE04E}" type="pres">
      <dgm:prSet presAssocID="{9E2FC3EE-15E7-4943-892E-99058C2B99A5}" presName="composite" presStyleCnt="0"/>
      <dgm:spPr/>
    </dgm:pt>
    <dgm:pt modelId="{8B9B9273-1245-A444-A927-C0762A54A731}" type="pres">
      <dgm:prSet presAssocID="{9E2FC3EE-15E7-4943-892E-99058C2B99A5}" presName="background" presStyleLbl="node0" presStyleIdx="0" presStyleCnt="1"/>
      <dgm:spPr/>
    </dgm:pt>
    <dgm:pt modelId="{1A103888-A152-1340-A761-A41D3B93A9AB}" type="pres">
      <dgm:prSet presAssocID="{9E2FC3EE-15E7-4943-892E-99058C2B99A5}" presName="text" presStyleLbl="fgAcc0" presStyleIdx="0" presStyleCnt="1">
        <dgm:presLayoutVars>
          <dgm:chPref val="3"/>
        </dgm:presLayoutVars>
      </dgm:prSet>
      <dgm:spPr/>
    </dgm:pt>
    <dgm:pt modelId="{0E6808FD-743C-464E-A20E-96F3E35C7393}" type="pres">
      <dgm:prSet presAssocID="{9E2FC3EE-15E7-4943-892E-99058C2B99A5}" presName="hierChild2" presStyleCnt="0"/>
      <dgm:spPr/>
    </dgm:pt>
    <dgm:pt modelId="{AA342482-59AE-9E41-A89A-9FFF9C8C8C52}" type="pres">
      <dgm:prSet presAssocID="{FAB7AB5B-A096-6D44-8E0F-B0CC7649448F}" presName="Name10" presStyleLbl="parChTrans1D2" presStyleIdx="0" presStyleCnt="2"/>
      <dgm:spPr/>
    </dgm:pt>
    <dgm:pt modelId="{6B8A121B-7EC1-0649-A52C-D5D10A97E819}" type="pres">
      <dgm:prSet presAssocID="{5CC5A863-9E4B-134A-90CB-F4071FBBF358}" presName="hierRoot2" presStyleCnt="0"/>
      <dgm:spPr/>
    </dgm:pt>
    <dgm:pt modelId="{3DBD086A-8D86-3A44-A3FA-7EE40DCD82A8}" type="pres">
      <dgm:prSet presAssocID="{5CC5A863-9E4B-134A-90CB-F4071FBBF358}" presName="composite2" presStyleCnt="0"/>
      <dgm:spPr/>
    </dgm:pt>
    <dgm:pt modelId="{540F0A28-1F4D-8141-BF06-82B8D438C679}" type="pres">
      <dgm:prSet presAssocID="{5CC5A863-9E4B-134A-90CB-F4071FBBF358}" presName="background2" presStyleLbl="node2" presStyleIdx="0" presStyleCnt="2"/>
      <dgm:spPr/>
    </dgm:pt>
    <dgm:pt modelId="{44B3DA47-E2A3-9E4D-A35D-25F775D0C364}" type="pres">
      <dgm:prSet presAssocID="{5CC5A863-9E4B-134A-90CB-F4071FBBF358}" presName="text2" presStyleLbl="fgAcc2" presStyleIdx="0" presStyleCnt="2">
        <dgm:presLayoutVars>
          <dgm:chPref val="3"/>
        </dgm:presLayoutVars>
      </dgm:prSet>
      <dgm:spPr/>
    </dgm:pt>
    <dgm:pt modelId="{1B8EA4CC-6C0F-B747-B5DC-2D94CB59494C}" type="pres">
      <dgm:prSet presAssocID="{5CC5A863-9E4B-134A-90CB-F4071FBBF358}" presName="hierChild3" presStyleCnt="0"/>
      <dgm:spPr/>
    </dgm:pt>
    <dgm:pt modelId="{C1DDE45A-5C26-C541-8290-0A97A55821F2}" type="pres">
      <dgm:prSet presAssocID="{A368D0E1-41BF-6B46-A1BE-4935EBE3E31D}" presName="Name17" presStyleLbl="parChTrans1D3" presStyleIdx="0" presStyleCnt="5"/>
      <dgm:spPr/>
    </dgm:pt>
    <dgm:pt modelId="{A40B9CD9-E684-A741-A6A3-818C729A6BCA}" type="pres">
      <dgm:prSet presAssocID="{A2791F3D-66C7-2545-A5D2-BF4940F2128C}" presName="hierRoot3" presStyleCnt="0"/>
      <dgm:spPr/>
    </dgm:pt>
    <dgm:pt modelId="{A15FA9E4-EB84-2742-A3ED-BA9D8768FCF6}" type="pres">
      <dgm:prSet presAssocID="{A2791F3D-66C7-2545-A5D2-BF4940F2128C}" presName="composite3" presStyleCnt="0"/>
      <dgm:spPr/>
    </dgm:pt>
    <dgm:pt modelId="{A9A2E156-9D90-B144-B1A4-C4581F5EADC6}" type="pres">
      <dgm:prSet presAssocID="{A2791F3D-66C7-2545-A5D2-BF4940F2128C}" presName="background3" presStyleLbl="node3" presStyleIdx="0" presStyleCnt="5"/>
      <dgm:spPr/>
    </dgm:pt>
    <dgm:pt modelId="{6304566D-4F72-C143-AB99-FAF833EBB530}" type="pres">
      <dgm:prSet presAssocID="{A2791F3D-66C7-2545-A5D2-BF4940F2128C}" presName="text3" presStyleLbl="fgAcc3" presStyleIdx="0" presStyleCnt="5">
        <dgm:presLayoutVars>
          <dgm:chPref val="3"/>
        </dgm:presLayoutVars>
      </dgm:prSet>
      <dgm:spPr/>
    </dgm:pt>
    <dgm:pt modelId="{C003709D-9597-ED4D-A42F-04E45CC00CFB}" type="pres">
      <dgm:prSet presAssocID="{A2791F3D-66C7-2545-A5D2-BF4940F2128C}" presName="hierChild4" presStyleCnt="0"/>
      <dgm:spPr/>
    </dgm:pt>
    <dgm:pt modelId="{4DA7B05E-2604-2D47-B719-9547BFC1E316}" type="pres">
      <dgm:prSet presAssocID="{A6FAEBCB-E6E0-CC46-A4C6-056CAC04AD32}" presName="Name17" presStyleLbl="parChTrans1D3" presStyleIdx="1" presStyleCnt="5"/>
      <dgm:spPr/>
    </dgm:pt>
    <dgm:pt modelId="{FEF47BDD-D89A-754D-B1AF-8D0B3C7F3A7D}" type="pres">
      <dgm:prSet presAssocID="{FCDD4458-4B88-DD43-A576-D48A06DBFA7F}" presName="hierRoot3" presStyleCnt="0"/>
      <dgm:spPr/>
    </dgm:pt>
    <dgm:pt modelId="{7BD7EB6A-F220-C44B-AF83-24F8C5F3B64F}" type="pres">
      <dgm:prSet presAssocID="{FCDD4458-4B88-DD43-A576-D48A06DBFA7F}" presName="composite3" presStyleCnt="0"/>
      <dgm:spPr/>
    </dgm:pt>
    <dgm:pt modelId="{4880D01A-D9E2-6842-8D63-684BF12CF4DB}" type="pres">
      <dgm:prSet presAssocID="{FCDD4458-4B88-DD43-A576-D48A06DBFA7F}" presName="background3" presStyleLbl="node3" presStyleIdx="1" presStyleCnt="5"/>
      <dgm:spPr/>
    </dgm:pt>
    <dgm:pt modelId="{A3AAEAA0-B148-9D4A-AE55-83CFD94C075E}" type="pres">
      <dgm:prSet presAssocID="{FCDD4458-4B88-DD43-A576-D48A06DBFA7F}" presName="text3" presStyleLbl="fgAcc3" presStyleIdx="1" presStyleCnt="5">
        <dgm:presLayoutVars>
          <dgm:chPref val="3"/>
        </dgm:presLayoutVars>
      </dgm:prSet>
      <dgm:spPr/>
    </dgm:pt>
    <dgm:pt modelId="{78F2A8A5-CCC8-0649-B634-17889DA9D85B}" type="pres">
      <dgm:prSet presAssocID="{FCDD4458-4B88-DD43-A576-D48A06DBFA7F}" presName="hierChild4" presStyleCnt="0"/>
      <dgm:spPr/>
    </dgm:pt>
    <dgm:pt modelId="{1E1409C7-4104-BA45-ACF2-1A2411341F14}" type="pres">
      <dgm:prSet presAssocID="{C4067BA3-F7BE-3741-BFB7-618013598740}" presName="Name10" presStyleLbl="parChTrans1D2" presStyleIdx="1" presStyleCnt="2"/>
      <dgm:spPr/>
    </dgm:pt>
    <dgm:pt modelId="{09A171DC-6192-EC40-81D4-4EB38C26BB73}" type="pres">
      <dgm:prSet presAssocID="{9A57BCD0-8A22-3749-93DD-04581852D5E3}" presName="hierRoot2" presStyleCnt="0"/>
      <dgm:spPr/>
    </dgm:pt>
    <dgm:pt modelId="{376E8A9D-756B-514C-96DB-4602B405C3FC}" type="pres">
      <dgm:prSet presAssocID="{9A57BCD0-8A22-3749-93DD-04581852D5E3}" presName="composite2" presStyleCnt="0"/>
      <dgm:spPr/>
    </dgm:pt>
    <dgm:pt modelId="{074E858E-E572-534A-B7F4-D2259BD124AB}" type="pres">
      <dgm:prSet presAssocID="{9A57BCD0-8A22-3749-93DD-04581852D5E3}" presName="background2" presStyleLbl="node2" presStyleIdx="1" presStyleCnt="2"/>
      <dgm:spPr/>
    </dgm:pt>
    <dgm:pt modelId="{A9834247-5C54-5343-BE84-1347520A2A17}" type="pres">
      <dgm:prSet presAssocID="{9A57BCD0-8A22-3749-93DD-04581852D5E3}" presName="text2" presStyleLbl="fgAcc2" presStyleIdx="1" presStyleCnt="2">
        <dgm:presLayoutVars>
          <dgm:chPref val="3"/>
        </dgm:presLayoutVars>
      </dgm:prSet>
      <dgm:spPr/>
    </dgm:pt>
    <dgm:pt modelId="{DE7625E0-4010-B345-AC93-11079C2BBD5F}" type="pres">
      <dgm:prSet presAssocID="{9A57BCD0-8A22-3749-93DD-04581852D5E3}" presName="hierChild3" presStyleCnt="0"/>
      <dgm:spPr/>
    </dgm:pt>
    <dgm:pt modelId="{7154D694-37DD-A844-953A-8DAE31F33D7E}" type="pres">
      <dgm:prSet presAssocID="{C62EFED9-6267-B449-81F2-5FA9B15D2318}" presName="Name17" presStyleLbl="parChTrans1D3" presStyleIdx="2" presStyleCnt="5"/>
      <dgm:spPr/>
    </dgm:pt>
    <dgm:pt modelId="{640E8A95-31E4-E149-BEC6-D45CAEA9FFBF}" type="pres">
      <dgm:prSet presAssocID="{96B90704-751E-A34A-A5F4-3DB50D318C78}" presName="hierRoot3" presStyleCnt="0"/>
      <dgm:spPr/>
    </dgm:pt>
    <dgm:pt modelId="{9C41F0DD-7EEC-FF46-8550-E2C0E6C8A84F}" type="pres">
      <dgm:prSet presAssocID="{96B90704-751E-A34A-A5F4-3DB50D318C78}" presName="composite3" presStyleCnt="0"/>
      <dgm:spPr/>
    </dgm:pt>
    <dgm:pt modelId="{47F7B98F-E3A1-574F-ADEC-35E2A0F5258D}" type="pres">
      <dgm:prSet presAssocID="{96B90704-751E-A34A-A5F4-3DB50D318C78}" presName="background3" presStyleLbl="node3" presStyleIdx="2" presStyleCnt="5"/>
      <dgm:spPr/>
    </dgm:pt>
    <dgm:pt modelId="{63E032C5-53CF-F249-8CD0-B4C6E84F217C}" type="pres">
      <dgm:prSet presAssocID="{96B90704-751E-A34A-A5F4-3DB50D318C78}" presName="text3" presStyleLbl="fgAcc3" presStyleIdx="2" presStyleCnt="5">
        <dgm:presLayoutVars>
          <dgm:chPref val="3"/>
        </dgm:presLayoutVars>
      </dgm:prSet>
      <dgm:spPr/>
    </dgm:pt>
    <dgm:pt modelId="{50752F8E-D736-2047-8614-953C6B54B8F0}" type="pres">
      <dgm:prSet presAssocID="{96B90704-751E-A34A-A5F4-3DB50D318C78}" presName="hierChild4" presStyleCnt="0"/>
      <dgm:spPr/>
    </dgm:pt>
    <dgm:pt modelId="{37BB3CA0-2BDB-3E4A-B08A-B4E33D112381}" type="pres">
      <dgm:prSet presAssocID="{2CDD7180-97BB-5247-A850-0270F666D99E}" presName="Name17" presStyleLbl="parChTrans1D3" presStyleIdx="3" presStyleCnt="5"/>
      <dgm:spPr/>
    </dgm:pt>
    <dgm:pt modelId="{3B0928AB-8446-5A4A-8288-1398F309BAD7}" type="pres">
      <dgm:prSet presAssocID="{C9640DA0-F8A4-754F-A28E-9F658286A7BC}" presName="hierRoot3" presStyleCnt="0"/>
      <dgm:spPr/>
    </dgm:pt>
    <dgm:pt modelId="{1805712D-7525-1745-9457-438AAB831CCF}" type="pres">
      <dgm:prSet presAssocID="{C9640DA0-F8A4-754F-A28E-9F658286A7BC}" presName="composite3" presStyleCnt="0"/>
      <dgm:spPr/>
    </dgm:pt>
    <dgm:pt modelId="{2EB6B9F8-DCF5-D046-82F1-CB1B418276BF}" type="pres">
      <dgm:prSet presAssocID="{C9640DA0-F8A4-754F-A28E-9F658286A7BC}" presName="background3" presStyleLbl="node3" presStyleIdx="3" presStyleCnt="5"/>
      <dgm:spPr/>
    </dgm:pt>
    <dgm:pt modelId="{ED907F10-F198-FE4F-AF8D-20F0C86D6108}" type="pres">
      <dgm:prSet presAssocID="{C9640DA0-F8A4-754F-A28E-9F658286A7BC}" presName="text3" presStyleLbl="fgAcc3" presStyleIdx="3" presStyleCnt="5">
        <dgm:presLayoutVars>
          <dgm:chPref val="3"/>
        </dgm:presLayoutVars>
      </dgm:prSet>
      <dgm:spPr/>
    </dgm:pt>
    <dgm:pt modelId="{CB366782-292F-254C-B411-67409F78C00E}" type="pres">
      <dgm:prSet presAssocID="{C9640DA0-F8A4-754F-A28E-9F658286A7BC}" presName="hierChild4" presStyleCnt="0"/>
      <dgm:spPr/>
    </dgm:pt>
    <dgm:pt modelId="{4E0D7236-927A-004A-9594-D900AE58722C}" type="pres">
      <dgm:prSet presAssocID="{00CEBE9C-40C5-E648-AD93-823D52A4DC64}" presName="Name17" presStyleLbl="parChTrans1D3" presStyleIdx="4" presStyleCnt="5"/>
      <dgm:spPr/>
    </dgm:pt>
    <dgm:pt modelId="{A9E8F02D-395E-CE45-93E0-4248ACA98188}" type="pres">
      <dgm:prSet presAssocID="{5A5E8AF6-5CE5-8C4E-8FF4-EE184B45F495}" presName="hierRoot3" presStyleCnt="0"/>
      <dgm:spPr/>
    </dgm:pt>
    <dgm:pt modelId="{300D1D06-BFBD-B645-803B-A3CB4124E949}" type="pres">
      <dgm:prSet presAssocID="{5A5E8AF6-5CE5-8C4E-8FF4-EE184B45F495}" presName="composite3" presStyleCnt="0"/>
      <dgm:spPr/>
    </dgm:pt>
    <dgm:pt modelId="{337FD89F-C95F-1B4A-9D8B-28F468612CD5}" type="pres">
      <dgm:prSet presAssocID="{5A5E8AF6-5CE5-8C4E-8FF4-EE184B45F495}" presName="background3" presStyleLbl="node3" presStyleIdx="4" presStyleCnt="5"/>
      <dgm:spPr/>
    </dgm:pt>
    <dgm:pt modelId="{E3368691-0649-204C-8BA6-9749500E59E4}" type="pres">
      <dgm:prSet presAssocID="{5A5E8AF6-5CE5-8C4E-8FF4-EE184B45F495}" presName="text3" presStyleLbl="fgAcc3" presStyleIdx="4" presStyleCnt="5">
        <dgm:presLayoutVars>
          <dgm:chPref val="3"/>
        </dgm:presLayoutVars>
      </dgm:prSet>
      <dgm:spPr/>
    </dgm:pt>
    <dgm:pt modelId="{EF99DF66-9369-AF4C-86F9-0611F1F0405D}" type="pres">
      <dgm:prSet presAssocID="{5A5E8AF6-5CE5-8C4E-8FF4-EE184B45F495}" presName="hierChild4" presStyleCnt="0"/>
      <dgm:spPr/>
    </dgm:pt>
  </dgm:ptLst>
  <dgm:cxnLst>
    <dgm:cxn modelId="{D5237106-E1A1-F244-92D2-00D48EA667B4}" type="presOf" srcId="{C4067BA3-F7BE-3741-BFB7-618013598740}" destId="{1E1409C7-4104-BA45-ACF2-1A2411341F14}" srcOrd="0" destOrd="0" presId="urn:microsoft.com/office/officeart/2005/8/layout/hierarchy1"/>
    <dgm:cxn modelId="{AB2A3F22-2208-B644-AC05-BB2ADB013E81}" type="presOf" srcId="{A2791F3D-66C7-2545-A5D2-BF4940F2128C}" destId="{6304566D-4F72-C143-AB99-FAF833EBB530}" srcOrd="0" destOrd="0" presId="urn:microsoft.com/office/officeart/2005/8/layout/hierarchy1"/>
    <dgm:cxn modelId="{30FCB524-E56D-DB4E-8AEC-F6CD0A040E56}" srcId="{9A57BCD0-8A22-3749-93DD-04581852D5E3}" destId="{5A5E8AF6-5CE5-8C4E-8FF4-EE184B45F495}" srcOrd="2" destOrd="0" parTransId="{00CEBE9C-40C5-E648-AD93-823D52A4DC64}" sibTransId="{F1FB2435-F350-AE40-8375-59A8364EB94D}"/>
    <dgm:cxn modelId="{4474A328-1CA0-9A4E-8B21-4F8043B84C5D}" type="presOf" srcId="{FCDD4458-4B88-DD43-A576-D48A06DBFA7F}" destId="{A3AAEAA0-B148-9D4A-AE55-83CFD94C075E}" srcOrd="0" destOrd="0" presId="urn:microsoft.com/office/officeart/2005/8/layout/hierarchy1"/>
    <dgm:cxn modelId="{8666172D-6AFC-CF41-B4F8-6F3E2D2E8103}" type="presOf" srcId="{9A57BCD0-8A22-3749-93DD-04581852D5E3}" destId="{A9834247-5C54-5343-BE84-1347520A2A17}" srcOrd="0" destOrd="0" presId="urn:microsoft.com/office/officeart/2005/8/layout/hierarchy1"/>
    <dgm:cxn modelId="{89DD9034-939F-8E4E-9227-EE6B98A00162}" srcId="{9E2FC3EE-15E7-4943-892E-99058C2B99A5}" destId="{5CC5A863-9E4B-134A-90CB-F4071FBBF358}" srcOrd="0" destOrd="0" parTransId="{FAB7AB5B-A096-6D44-8E0F-B0CC7649448F}" sibTransId="{20DDF60E-8827-8140-B89D-A1C0E7691813}"/>
    <dgm:cxn modelId="{CBF9E142-A25D-2644-A620-79D7F7FB7D25}" type="presOf" srcId="{5CC5A863-9E4B-134A-90CB-F4071FBBF358}" destId="{44B3DA47-E2A3-9E4D-A35D-25F775D0C364}" srcOrd="0" destOrd="0" presId="urn:microsoft.com/office/officeart/2005/8/layout/hierarchy1"/>
    <dgm:cxn modelId="{C3EBEF4D-000F-494F-863E-E8BDDE2703C2}" type="presOf" srcId="{FAB7AB5B-A096-6D44-8E0F-B0CC7649448F}" destId="{AA342482-59AE-9E41-A89A-9FFF9C8C8C52}" srcOrd="0" destOrd="0" presId="urn:microsoft.com/office/officeart/2005/8/layout/hierarchy1"/>
    <dgm:cxn modelId="{CD230056-0A96-3B46-9D13-95B1DBEB1D2C}" srcId="{0C467857-F475-C744-8595-4B07D1374718}" destId="{9E2FC3EE-15E7-4943-892E-99058C2B99A5}" srcOrd="0" destOrd="0" parTransId="{C0BD6949-2EED-A148-BD7A-4C41DC261BB2}" sibTransId="{4BAB94A1-DB18-744C-8C4F-B78BE69ED17C}"/>
    <dgm:cxn modelId="{605C9A5F-D8E4-6542-94D0-B3199937D666}" type="presOf" srcId="{2CDD7180-97BB-5247-A850-0270F666D99E}" destId="{37BB3CA0-2BDB-3E4A-B08A-B4E33D112381}" srcOrd="0" destOrd="0" presId="urn:microsoft.com/office/officeart/2005/8/layout/hierarchy1"/>
    <dgm:cxn modelId="{ED14656D-C3E3-BE48-9B8D-7242D3045A8F}" type="presOf" srcId="{A6FAEBCB-E6E0-CC46-A4C6-056CAC04AD32}" destId="{4DA7B05E-2604-2D47-B719-9547BFC1E316}" srcOrd="0" destOrd="0" presId="urn:microsoft.com/office/officeart/2005/8/layout/hierarchy1"/>
    <dgm:cxn modelId="{0FB4977B-A641-8747-9D7D-139D28A60500}" type="presOf" srcId="{C9640DA0-F8A4-754F-A28E-9F658286A7BC}" destId="{ED907F10-F198-FE4F-AF8D-20F0C86D6108}" srcOrd="0" destOrd="0" presId="urn:microsoft.com/office/officeart/2005/8/layout/hierarchy1"/>
    <dgm:cxn modelId="{7EF0CC90-29C4-394A-B7F2-48683A638E8F}" srcId="{9E2FC3EE-15E7-4943-892E-99058C2B99A5}" destId="{9A57BCD0-8A22-3749-93DD-04581852D5E3}" srcOrd="1" destOrd="0" parTransId="{C4067BA3-F7BE-3741-BFB7-618013598740}" sibTransId="{76507EE0-6212-774A-A133-E6A517C3C9C8}"/>
    <dgm:cxn modelId="{98F24291-6254-8047-AD96-77E16677F3C1}" type="presOf" srcId="{C62EFED9-6267-B449-81F2-5FA9B15D2318}" destId="{7154D694-37DD-A844-953A-8DAE31F33D7E}" srcOrd="0" destOrd="0" presId="urn:microsoft.com/office/officeart/2005/8/layout/hierarchy1"/>
    <dgm:cxn modelId="{777CB4AD-1AC0-6A4D-8AA3-B96D82F7A44F}" type="presOf" srcId="{9E2FC3EE-15E7-4943-892E-99058C2B99A5}" destId="{1A103888-A152-1340-A761-A41D3B93A9AB}" srcOrd="0" destOrd="0" presId="urn:microsoft.com/office/officeart/2005/8/layout/hierarchy1"/>
    <dgm:cxn modelId="{2BC39FB6-E915-C64F-81DB-4FFDF2F2A753}" srcId="{5CC5A863-9E4B-134A-90CB-F4071FBBF358}" destId="{FCDD4458-4B88-DD43-A576-D48A06DBFA7F}" srcOrd="1" destOrd="0" parTransId="{A6FAEBCB-E6E0-CC46-A4C6-056CAC04AD32}" sibTransId="{90324C95-4161-8F42-8AA0-D40CC3C5CE8B}"/>
    <dgm:cxn modelId="{ED99F2B8-36E9-1D46-9080-75314803E177}" srcId="{9A57BCD0-8A22-3749-93DD-04581852D5E3}" destId="{96B90704-751E-A34A-A5F4-3DB50D318C78}" srcOrd="0" destOrd="0" parTransId="{C62EFED9-6267-B449-81F2-5FA9B15D2318}" sibTransId="{3E4D429E-B973-5746-8EDF-448FAFC470AE}"/>
    <dgm:cxn modelId="{5D5E6DBA-44F0-4B46-A7C0-03666EA5995C}" srcId="{9A57BCD0-8A22-3749-93DD-04581852D5E3}" destId="{C9640DA0-F8A4-754F-A28E-9F658286A7BC}" srcOrd="1" destOrd="0" parTransId="{2CDD7180-97BB-5247-A850-0270F666D99E}" sibTransId="{1244449C-E4C3-034E-B5ED-01CCB3EF3DCF}"/>
    <dgm:cxn modelId="{A77BDBC2-C53B-7A45-9CB9-33FDB8087ED1}" type="presOf" srcId="{5A5E8AF6-5CE5-8C4E-8FF4-EE184B45F495}" destId="{E3368691-0649-204C-8BA6-9749500E59E4}" srcOrd="0" destOrd="0" presId="urn:microsoft.com/office/officeart/2005/8/layout/hierarchy1"/>
    <dgm:cxn modelId="{8A5669CB-5688-604B-92BD-24BAF022A548}" type="presOf" srcId="{A368D0E1-41BF-6B46-A1BE-4935EBE3E31D}" destId="{C1DDE45A-5C26-C541-8290-0A97A55821F2}" srcOrd="0" destOrd="0" presId="urn:microsoft.com/office/officeart/2005/8/layout/hierarchy1"/>
    <dgm:cxn modelId="{1F87AFD1-4DD7-764F-8153-145F4B236786}" type="presOf" srcId="{00CEBE9C-40C5-E648-AD93-823D52A4DC64}" destId="{4E0D7236-927A-004A-9594-D900AE58722C}" srcOrd="0" destOrd="0" presId="urn:microsoft.com/office/officeart/2005/8/layout/hierarchy1"/>
    <dgm:cxn modelId="{E5812FDD-50F4-8D4D-9377-EAA9D5682CF3}" type="presOf" srcId="{0C467857-F475-C744-8595-4B07D1374718}" destId="{7169C061-92CE-D24F-8786-422FB527BC40}" srcOrd="0" destOrd="0" presId="urn:microsoft.com/office/officeart/2005/8/layout/hierarchy1"/>
    <dgm:cxn modelId="{3CB55FEE-EF15-8440-B123-61EF3B19AE62}" srcId="{5CC5A863-9E4B-134A-90CB-F4071FBBF358}" destId="{A2791F3D-66C7-2545-A5D2-BF4940F2128C}" srcOrd="0" destOrd="0" parTransId="{A368D0E1-41BF-6B46-A1BE-4935EBE3E31D}" sibTransId="{08A4AB9E-BD5B-194F-BCE2-69FC78B27710}"/>
    <dgm:cxn modelId="{1DFBBDFA-9899-F44F-A664-4025ADA197E9}" type="presOf" srcId="{96B90704-751E-A34A-A5F4-3DB50D318C78}" destId="{63E032C5-53CF-F249-8CD0-B4C6E84F217C}" srcOrd="0" destOrd="0" presId="urn:microsoft.com/office/officeart/2005/8/layout/hierarchy1"/>
    <dgm:cxn modelId="{B970A8B3-0641-A94E-B64C-48F3D1F64E6A}" type="presParOf" srcId="{7169C061-92CE-D24F-8786-422FB527BC40}" destId="{866E2B82-D844-8442-8479-59559244E34B}" srcOrd="0" destOrd="0" presId="urn:microsoft.com/office/officeart/2005/8/layout/hierarchy1"/>
    <dgm:cxn modelId="{5EAC38F4-185F-6A41-90C5-60D6C89B16E8}" type="presParOf" srcId="{866E2B82-D844-8442-8479-59559244E34B}" destId="{C5E1A8C5-D2AC-114A-85C0-6EC0AD5AE04E}" srcOrd="0" destOrd="0" presId="urn:microsoft.com/office/officeart/2005/8/layout/hierarchy1"/>
    <dgm:cxn modelId="{8DA5D548-74C6-184D-A204-F02979DB4181}" type="presParOf" srcId="{C5E1A8C5-D2AC-114A-85C0-6EC0AD5AE04E}" destId="{8B9B9273-1245-A444-A927-C0762A54A731}" srcOrd="0" destOrd="0" presId="urn:microsoft.com/office/officeart/2005/8/layout/hierarchy1"/>
    <dgm:cxn modelId="{83EC9567-55A9-6840-9DA4-ED4568AD47DD}" type="presParOf" srcId="{C5E1A8C5-D2AC-114A-85C0-6EC0AD5AE04E}" destId="{1A103888-A152-1340-A761-A41D3B93A9AB}" srcOrd="1" destOrd="0" presId="urn:microsoft.com/office/officeart/2005/8/layout/hierarchy1"/>
    <dgm:cxn modelId="{6A744CBA-0B84-BD4C-B2D9-A74CA10D95B3}" type="presParOf" srcId="{866E2B82-D844-8442-8479-59559244E34B}" destId="{0E6808FD-743C-464E-A20E-96F3E35C7393}" srcOrd="1" destOrd="0" presId="urn:microsoft.com/office/officeart/2005/8/layout/hierarchy1"/>
    <dgm:cxn modelId="{AB0E76B3-E6F1-0444-9F44-4E06E88536C6}" type="presParOf" srcId="{0E6808FD-743C-464E-A20E-96F3E35C7393}" destId="{AA342482-59AE-9E41-A89A-9FFF9C8C8C52}" srcOrd="0" destOrd="0" presId="urn:microsoft.com/office/officeart/2005/8/layout/hierarchy1"/>
    <dgm:cxn modelId="{A8659DF7-2D07-4843-8148-3EAE64CCC5C2}" type="presParOf" srcId="{0E6808FD-743C-464E-A20E-96F3E35C7393}" destId="{6B8A121B-7EC1-0649-A52C-D5D10A97E819}" srcOrd="1" destOrd="0" presId="urn:microsoft.com/office/officeart/2005/8/layout/hierarchy1"/>
    <dgm:cxn modelId="{7837E7ED-2C64-174B-980D-CA2C8262E9B3}" type="presParOf" srcId="{6B8A121B-7EC1-0649-A52C-D5D10A97E819}" destId="{3DBD086A-8D86-3A44-A3FA-7EE40DCD82A8}" srcOrd="0" destOrd="0" presId="urn:microsoft.com/office/officeart/2005/8/layout/hierarchy1"/>
    <dgm:cxn modelId="{6705AFF8-2B19-D346-B015-197CC4D15D76}" type="presParOf" srcId="{3DBD086A-8D86-3A44-A3FA-7EE40DCD82A8}" destId="{540F0A28-1F4D-8141-BF06-82B8D438C679}" srcOrd="0" destOrd="0" presId="urn:microsoft.com/office/officeart/2005/8/layout/hierarchy1"/>
    <dgm:cxn modelId="{1E6AE165-0D18-6D4C-B52C-3BDA1114E976}" type="presParOf" srcId="{3DBD086A-8D86-3A44-A3FA-7EE40DCD82A8}" destId="{44B3DA47-E2A3-9E4D-A35D-25F775D0C364}" srcOrd="1" destOrd="0" presId="urn:microsoft.com/office/officeart/2005/8/layout/hierarchy1"/>
    <dgm:cxn modelId="{A42B8167-EC7C-E149-8AFA-2C0B3F633CA3}" type="presParOf" srcId="{6B8A121B-7EC1-0649-A52C-D5D10A97E819}" destId="{1B8EA4CC-6C0F-B747-B5DC-2D94CB59494C}" srcOrd="1" destOrd="0" presId="urn:microsoft.com/office/officeart/2005/8/layout/hierarchy1"/>
    <dgm:cxn modelId="{590DA726-BE8F-9349-86D3-BE7DB3E67C11}" type="presParOf" srcId="{1B8EA4CC-6C0F-B747-B5DC-2D94CB59494C}" destId="{C1DDE45A-5C26-C541-8290-0A97A55821F2}" srcOrd="0" destOrd="0" presId="urn:microsoft.com/office/officeart/2005/8/layout/hierarchy1"/>
    <dgm:cxn modelId="{11E78330-85F6-304C-A48F-BF5B023CAD0C}" type="presParOf" srcId="{1B8EA4CC-6C0F-B747-B5DC-2D94CB59494C}" destId="{A40B9CD9-E684-A741-A6A3-818C729A6BCA}" srcOrd="1" destOrd="0" presId="urn:microsoft.com/office/officeart/2005/8/layout/hierarchy1"/>
    <dgm:cxn modelId="{BBB82525-35F2-1D45-8F78-031D368865BE}" type="presParOf" srcId="{A40B9CD9-E684-A741-A6A3-818C729A6BCA}" destId="{A15FA9E4-EB84-2742-A3ED-BA9D8768FCF6}" srcOrd="0" destOrd="0" presId="urn:microsoft.com/office/officeart/2005/8/layout/hierarchy1"/>
    <dgm:cxn modelId="{6AF44F89-F791-C244-97DB-8A952272557C}" type="presParOf" srcId="{A15FA9E4-EB84-2742-A3ED-BA9D8768FCF6}" destId="{A9A2E156-9D90-B144-B1A4-C4581F5EADC6}" srcOrd="0" destOrd="0" presId="urn:microsoft.com/office/officeart/2005/8/layout/hierarchy1"/>
    <dgm:cxn modelId="{1CE839BD-4B5A-BC4D-8AF5-613F091E90BD}" type="presParOf" srcId="{A15FA9E4-EB84-2742-A3ED-BA9D8768FCF6}" destId="{6304566D-4F72-C143-AB99-FAF833EBB530}" srcOrd="1" destOrd="0" presId="urn:microsoft.com/office/officeart/2005/8/layout/hierarchy1"/>
    <dgm:cxn modelId="{83AEDD6F-743E-0443-A56A-75EB1237CFFF}" type="presParOf" srcId="{A40B9CD9-E684-A741-A6A3-818C729A6BCA}" destId="{C003709D-9597-ED4D-A42F-04E45CC00CFB}" srcOrd="1" destOrd="0" presId="urn:microsoft.com/office/officeart/2005/8/layout/hierarchy1"/>
    <dgm:cxn modelId="{4B676AE4-F777-A54E-BEB5-225AB24F2232}" type="presParOf" srcId="{1B8EA4CC-6C0F-B747-B5DC-2D94CB59494C}" destId="{4DA7B05E-2604-2D47-B719-9547BFC1E316}" srcOrd="2" destOrd="0" presId="urn:microsoft.com/office/officeart/2005/8/layout/hierarchy1"/>
    <dgm:cxn modelId="{2F534325-4C9E-EF4A-AB1A-8277EE100EB1}" type="presParOf" srcId="{1B8EA4CC-6C0F-B747-B5DC-2D94CB59494C}" destId="{FEF47BDD-D89A-754D-B1AF-8D0B3C7F3A7D}" srcOrd="3" destOrd="0" presId="urn:microsoft.com/office/officeart/2005/8/layout/hierarchy1"/>
    <dgm:cxn modelId="{49942CD8-88C6-FB47-A5D8-A9C8B92DD8E0}" type="presParOf" srcId="{FEF47BDD-D89A-754D-B1AF-8D0B3C7F3A7D}" destId="{7BD7EB6A-F220-C44B-AF83-24F8C5F3B64F}" srcOrd="0" destOrd="0" presId="urn:microsoft.com/office/officeart/2005/8/layout/hierarchy1"/>
    <dgm:cxn modelId="{B9A4CE05-6DC2-A044-812E-F8A6EC308C68}" type="presParOf" srcId="{7BD7EB6A-F220-C44B-AF83-24F8C5F3B64F}" destId="{4880D01A-D9E2-6842-8D63-684BF12CF4DB}" srcOrd="0" destOrd="0" presId="urn:microsoft.com/office/officeart/2005/8/layout/hierarchy1"/>
    <dgm:cxn modelId="{6BD4D3B1-39E3-0840-8852-F24A3AAE460C}" type="presParOf" srcId="{7BD7EB6A-F220-C44B-AF83-24F8C5F3B64F}" destId="{A3AAEAA0-B148-9D4A-AE55-83CFD94C075E}" srcOrd="1" destOrd="0" presId="urn:microsoft.com/office/officeart/2005/8/layout/hierarchy1"/>
    <dgm:cxn modelId="{2304EF05-6E0F-6642-BAC8-98BEAC35C016}" type="presParOf" srcId="{FEF47BDD-D89A-754D-B1AF-8D0B3C7F3A7D}" destId="{78F2A8A5-CCC8-0649-B634-17889DA9D85B}" srcOrd="1" destOrd="0" presId="urn:microsoft.com/office/officeart/2005/8/layout/hierarchy1"/>
    <dgm:cxn modelId="{E459182D-9A6A-034A-A63C-53D5781992CF}" type="presParOf" srcId="{0E6808FD-743C-464E-A20E-96F3E35C7393}" destId="{1E1409C7-4104-BA45-ACF2-1A2411341F14}" srcOrd="2" destOrd="0" presId="urn:microsoft.com/office/officeart/2005/8/layout/hierarchy1"/>
    <dgm:cxn modelId="{E9A6D03B-9272-0444-BB09-C7E65DDF3317}" type="presParOf" srcId="{0E6808FD-743C-464E-A20E-96F3E35C7393}" destId="{09A171DC-6192-EC40-81D4-4EB38C26BB73}" srcOrd="3" destOrd="0" presId="urn:microsoft.com/office/officeart/2005/8/layout/hierarchy1"/>
    <dgm:cxn modelId="{340BC291-9861-704C-B3FD-071C2ECD0829}" type="presParOf" srcId="{09A171DC-6192-EC40-81D4-4EB38C26BB73}" destId="{376E8A9D-756B-514C-96DB-4602B405C3FC}" srcOrd="0" destOrd="0" presId="urn:microsoft.com/office/officeart/2005/8/layout/hierarchy1"/>
    <dgm:cxn modelId="{A917EDF7-EA90-B547-B4E0-3BBB354A94AB}" type="presParOf" srcId="{376E8A9D-756B-514C-96DB-4602B405C3FC}" destId="{074E858E-E572-534A-B7F4-D2259BD124AB}" srcOrd="0" destOrd="0" presId="urn:microsoft.com/office/officeart/2005/8/layout/hierarchy1"/>
    <dgm:cxn modelId="{5EEE6BDE-BF77-2A4A-BBCE-69F4DE0A7A01}" type="presParOf" srcId="{376E8A9D-756B-514C-96DB-4602B405C3FC}" destId="{A9834247-5C54-5343-BE84-1347520A2A17}" srcOrd="1" destOrd="0" presId="urn:microsoft.com/office/officeart/2005/8/layout/hierarchy1"/>
    <dgm:cxn modelId="{A950A7C4-560A-0C4B-BFCB-0E83F9FE8D56}" type="presParOf" srcId="{09A171DC-6192-EC40-81D4-4EB38C26BB73}" destId="{DE7625E0-4010-B345-AC93-11079C2BBD5F}" srcOrd="1" destOrd="0" presId="urn:microsoft.com/office/officeart/2005/8/layout/hierarchy1"/>
    <dgm:cxn modelId="{D4CDDEB0-4B83-4B41-A294-84F30F9C6F4B}" type="presParOf" srcId="{DE7625E0-4010-B345-AC93-11079C2BBD5F}" destId="{7154D694-37DD-A844-953A-8DAE31F33D7E}" srcOrd="0" destOrd="0" presId="urn:microsoft.com/office/officeart/2005/8/layout/hierarchy1"/>
    <dgm:cxn modelId="{DBFD14EC-1C82-B24F-B943-99C1CBBB1049}" type="presParOf" srcId="{DE7625E0-4010-B345-AC93-11079C2BBD5F}" destId="{640E8A95-31E4-E149-BEC6-D45CAEA9FFBF}" srcOrd="1" destOrd="0" presId="urn:microsoft.com/office/officeart/2005/8/layout/hierarchy1"/>
    <dgm:cxn modelId="{3316B377-F978-A44B-A1AA-BC634D100E98}" type="presParOf" srcId="{640E8A95-31E4-E149-BEC6-D45CAEA9FFBF}" destId="{9C41F0DD-7EEC-FF46-8550-E2C0E6C8A84F}" srcOrd="0" destOrd="0" presId="urn:microsoft.com/office/officeart/2005/8/layout/hierarchy1"/>
    <dgm:cxn modelId="{7F9B929A-DB84-0C4C-B69D-EBF156C00DDC}" type="presParOf" srcId="{9C41F0DD-7EEC-FF46-8550-E2C0E6C8A84F}" destId="{47F7B98F-E3A1-574F-ADEC-35E2A0F5258D}" srcOrd="0" destOrd="0" presId="urn:microsoft.com/office/officeart/2005/8/layout/hierarchy1"/>
    <dgm:cxn modelId="{FDACBADD-F916-444B-9021-71DDCEB3A3A1}" type="presParOf" srcId="{9C41F0DD-7EEC-FF46-8550-E2C0E6C8A84F}" destId="{63E032C5-53CF-F249-8CD0-B4C6E84F217C}" srcOrd="1" destOrd="0" presId="urn:microsoft.com/office/officeart/2005/8/layout/hierarchy1"/>
    <dgm:cxn modelId="{8E07DFA6-1817-BF4A-9645-F3E5BE98B9D2}" type="presParOf" srcId="{640E8A95-31E4-E149-BEC6-D45CAEA9FFBF}" destId="{50752F8E-D736-2047-8614-953C6B54B8F0}" srcOrd="1" destOrd="0" presId="urn:microsoft.com/office/officeart/2005/8/layout/hierarchy1"/>
    <dgm:cxn modelId="{3E0D4DFB-2FB0-5049-B33E-97B4DC553BFA}" type="presParOf" srcId="{DE7625E0-4010-B345-AC93-11079C2BBD5F}" destId="{37BB3CA0-2BDB-3E4A-B08A-B4E33D112381}" srcOrd="2" destOrd="0" presId="urn:microsoft.com/office/officeart/2005/8/layout/hierarchy1"/>
    <dgm:cxn modelId="{8A5B8D60-56D1-BD49-8E53-6A70279F6AF2}" type="presParOf" srcId="{DE7625E0-4010-B345-AC93-11079C2BBD5F}" destId="{3B0928AB-8446-5A4A-8288-1398F309BAD7}" srcOrd="3" destOrd="0" presId="urn:microsoft.com/office/officeart/2005/8/layout/hierarchy1"/>
    <dgm:cxn modelId="{69857503-A7D9-094A-A255-2E0E420DA608}" type="presParOf" srcId="{3B0928AB-8446-5A4A-8288-1398F309BAD7}" destId="{1805712D-7525-1745-9457-438AAB831CCF}" srcOrd="0" destOrd="0" presId="urn:microsoft.com/office/officeart/2005/8/layout/hierarchy1"/>
    <dgm:cxn modelId="{D278FEBF-F816-9A42-A32E-B0AF02D0B5E9}" type="presParOf" srcId="{1805712D-7525-1745-9457-438AAB831CCF}" destId="{2EB6B9F8-DCF5-D046-82F1-CB1B418276BF}" srcOrd="0" destOrd="0" presId="urn:microsoft.com/office/officeart/2005/8/layout/hierarchy1"/>
    <dgm:cxn modelId="{681A6C34-BDAE-6D43-8075-08D47267DBEB}" type="presParOf" srcId="{1805712D-7525-1745-9457-438AAB831CCF}" destId="{ED907F10-F198-FE4F-AF8D-20F0C86D6108}" srcOrd="1" destOrd="0" presId="urn:microsoft.com/office/officeart/2005/8/layout/hierarchy1"/>
    <dgm:cxn modelId="{9B87AA64-EE0C-394E-8BDE-C42B71999E88}" type="presParOf" srcId="{3B0928AB-8446-5A4A-8288-1398F309BAD7}" destId="{CB366782-292F-254C-B411-67409F78C00E}" srcOrd="1" destOrd="0" presId="urn:microsoft.com/office/officeart/2005/8/layout/hierarchy1"/>
    <dgm:cxn modelId="{5BC53D8D-D7BD-F547-89A5-9F358F36E05D}" type="presParOf" srcId="{DE7625E0-4010-B345-AC93-11079C2BBD5F}" destId="{4E0D7236-927A-004A-9594-D900AE58722C}" srcOrd="4" destOrd="0" presId="urn:microsoft.com/office/officeart/2005/8/layout/hierarchy1"/>
    <dgm:cxn modelId="{549D82F4-5162-3C4A-BD43-A6BA9D2490EF}" type="presParOf" srcId="{DE7625E0-4010-B345-AC93-11079C2BBD5F}" destId="{A9E8F02D-395E-CE45-93E0-4248ACA98188}" srcOrd="5" destOrd="0" presId="urn:microsoft.com/office/officeart/2005/8/layout/hierarchy1"/>
    <dgm:cxn modelId="{33CE6AF6-8B49-5D40-9B29-5EE291C923C4}" type="presParOf" srcId="{A9E8F02D-395E-CE45-93E0-4248ACA98188}" destId="{300D1D06-BFBD-B645-803B-A3CB4124E949}" srcOrd="0" destOrd="0" presId="urn:microsoft.com/office/officeart/2005/8/layout/hierarchy1"/>
    <dgm:cxn modelId="{F1B9BB4C-2BB4-3341-89F5-6BCBF42E7C17}" type="presParOf" srcId="{300D1D06-BFBD-B645-803B-A3CB4124E949}" destId="{337FD89F-C95F-1B4A-9D8B-28F468612CD5}" srcOrd="0" destOrd="0" presId="urn:microsoft.com/office/officeart/2005/8/layout/hierarchy1"/>
    <dgm:cxn modelId="{D5C29558-0C8C-C945-95C4-B4039D58DC73}" type="presParOf" srcId="{300D1D06-BFBD-B645-803B-A3CB4124E949}" destId="{E3368691-0649-204C-8BA6-9749500E59E4}" srcOrd="1" destOrd="0" presId="urn:microsoft.com/office/officeart/2005/8/layout/hierarchy1"/>
    <dgm:cxn modelId="{68010472-AE2E-B442-ADAF-05CA5198C914}" type="presParOf" srcId="{A9E8F02D-395E-CE45-93E0-4248ACA98188}" destId="{EF99DF66-9369-AF4C-86F9-0611F1F040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23375F-5434-844C-A8AA-D79D3A02624F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8EE3CFEA-D530-6949-8065-4001A300A8AF}">
      <dgm:prSet phldrT="[Text]"/>
      <dgm:spPr/>
      <dgm:t>
        <a:bodyPr/>
        <a:lstStyle/>
        <a:p>
          <a:r>
            <a:rPr lang="en-GB" dirty="0">
              <a:solidFill>
                <a:srgbClr val="FF0000"/>
              </a:solidFill>
            </a:rPr>
            <a:t>A</a:t>
          </a:r>
          <a:r>
            <a:rPr lang="en-GB" dirty="0"/>
            <a:t>rrange</a:t>
          </a:r>
        </a:p>
      </dgm:t>
    </dgm:pt>
    <dgm:pt modelId="{931A344D-F392-2A4C-A552-E5E8A13F6510}" type="parTrans" cxnId="{252F4852-5049-2F4E-B80B-F03D57BCC1F7}">
      <dgm:prSet/>
      <dgm:spPr/>
      <dgm:t>
        <a:bodyPr/>
        <a:lstStyle/>
        <a:p>
          <a:endParaRPr lang="en-GB"/>
        </a:p>
      </dgm:t>
    </dgm:pt>
    <dgm:pt modelId="{11ADF922-130F-7C47-AA57-F59E5ED476BB}" type="sibTrans" cxnId="{252F4852-5049-2F4E-B80B-F03D57BCC1F7}">
      <dgm:prSet/>
      <dgm:spPr/>
      <dgm:t>
        <a:bodyPr/>
        <a:lstStyle/>
        <a:p>
          <a:endParaRPr lang="en-GB"/>
        </a:p>
      </dgm:t>
    </dgm:pt>
    <dgm:pt modelId="{46586FC8-7EAA-5F4D-9DA4-6BDBDE15653F}">
      <dgm:prSet phldrT="[Text]"/>
      <dgm:spPr/>
      <dgm:t>
        <a:bodyPr/>
        <a:lstStyle/>
        <a:p>
          <a:r>
            <a:rPr lang="en-GB" dirty="0">
              <a:solidFill>
                <a:srgbClr val="FF0000"/>
              </a:solidFill>
            </a:rPr>
            <a:t>A</a:t>
          </a:r>
          <a:r>
            <a:rPr lang="en-GB" dirty="0"/>
            <a:t>ct</a:t>
          </a:r>
        </a:p>
      </dgm:t>
    </dgm:pt>
    <dgm:pt modelId="{EC95B60F-FACB-EC47-94FE-AC2921380EEA}" type="parTrans" cxnId="{1495525B-EC8C-EF43-9FCF-DDA01F1B8684}">
      <dgm:prSet/>
      <dgm:spPr/>
      <dgm:t>
        <a:bodyPr/>
        <a:lstStyle/>
        <a:p>
          <a:endParaRPr lang="en-GB"/>
        </a:p>
      </dgm:t>
    </dgm:pt>
    <dgm:pt modelId="{74CE000B-0446-2E40-8ED0-1BE6CC088E22}" type="sibTrans" cxnId="{1495525B-EC8C-EF43-9FCF-DDA01F1B8684}">
      <dgm:prSet/>
      <dgm:spPr/>
      <dgm:t>
        <a:bodyPr/>
        <a:lstStyle/>
        <a:p>
          <a:endParaRPr lang="en-GB"/>
        </a:p>
      </dgm:t>
    </dgm:pt>
    <dgm:pt modelId="{36341993-6230-EF4B-BD6D-7118AE8B5855}">
      <dgm:prSet phldrT="[Text]"/>
      <dgm:spPr/>
      <dgm:t>
        <a:bodyPr/>
        <a:lstStyle/>
        <a:p>
          <a:r>
            <a:rPr lang="en-GB" dirty="0">
              <a:solidFill>
                <a:srgbClr val="FF0000"/>
              </a:solidFill>
            </a:rPr>
            <a:t>A</a:t>
          </a:r>
          <a:r>
            <a:rPr lang="en-GB" dirty="0"/>
            <a:t>ssert</a:t>
          </a:r>
        </a:p>
      </dgm:t>
    </dgm:pt>
    <dgm:pt modelId="{D81C2B80-AF73-7A49-929A-9DB570418F5E}" type="parTrans" cxnId="{95A58497-E64B-3047-8EE0-53AD3C7265E7}">
      <dgm:prSet/>
      <dgm:spPr/>
      <dgm:t>
        <a:bodyPr/>
        <a:lstStyle/>
        <a:p>
          <a:endParaRPr lang="en-GB"/>
        </a:p>
      </dgm:t>
    </dgm:pt>
    <dgm:pt modelId="{C48C9FCA-745A-0B43-97F2-07A14E62E2D0}" type="sibTrans" cxnId="{95A58497-E64B-3047-8EE0-53AD3C7265E7}">
      <dgm:prSet/>
      <dgm:spPr/>
      <dgm:t>
        <a:bodyPr/>
        <a:lstStyle/>
        <a:p>
          <a:endParaRPr lang="en-GB"/>
        </a:p>
      </dgm:t>
    </dgm:pt>
    <dgm:pt modelId="{52304FE2-522D-7C42-9FB4-73CC2E439FBC}" type="pres">
      <dgm:prSet presAssocID="{8223375F-5434-844C-A8AA-D79D3A02624F}" presName="linearFlow" presStyleCnt="0">
        <dgm:presLayoutVars>
          <dgm:dir/>
          <dgm:resizeHandles val="exact"/>
        </dgm:presLayoutVars>
      </dgm:prSet>
      <dgm:spPr/>
    </dgm:pt>
    <dgm:pt modelId="{87272615-32AB-204A-B016-06E813409C46}" type="pres">
      <dgm:prSet presAssocID="{8EE3CFEA-D530-6949-8065-4001A300A8AF}" presName="composite" presStyleCnt="0"/>
      <dgm:spPr/>
    </dgm:pt>
    <dgm:pt modelId="{7E71B1F4-76AF-664F-AF8B-8FB5E8B49EE4}" type="pres">
      <dgm:prSet presAssocID="{8EE3CFEA-D530-6949-8065-4001A300A8A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 with solid fill"/>
        </a:ext>
      </dgm:extLst>
    </dgm:pt>
    <dgm:pt modelId="{A7EEEB4A-1008-634F-9C2F-6ADF52828E84}" type="pres">
      <dgm:prSet presAssocID="{8EE3CFEA-D530-6949-8065-4001A300A8AF}" presName="txShp" presStyleLbl="node1" presStyleIdx="0" presStyleCnt="3">
        <dgm:presLayoutVars>
          <dgm:bulletEnabled val="1"/>
        </dgm:presLayoutVars>
      </dgm:prSet>
      <dgm:spPr/>
    </dgm:pt>
    <dgm:pt modelId="{6E9A8298-C721-EC4E-9788-1EDB3D7D7512}" type="pres">
      <dgm:prSet presAssocID="{11ADF922-130F-7C47-AA57-F59E5ED476BB}" presName="spacing" presStyleCnt="0"/>
      <dgm:spPr/>
    </dgm:pt>
    <dgm:pt modelId="{CB0BB0C0-DF48-3A49-A51D-DA74FE3CCDC6}" type="pres">
      <dgm:prSet presAssocID="{46586FC8-7EAA-5F4D-9DA4-6BDBDE15653F}" presName="composite" presStyleCnt="0"/>
      <dgm:spPr/>
    </dgm:pt>
    <dgm:pt modelId="{BC027A1C-FFE0-D646-BCBE-FCF5A7C19FAE}" type="pres">
      <dgm:prSet presAssocID="{46586FC8-7EAA-5F4D-9DA4-6BDBDE15653F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 with solid fill"/>
        </a:ext>
      </dgm:extLst>
    </dgm:pt>
    <dgm:pt modelId="{857A96FD-A2B8-134A-B8E3-8B43D17AFD4A}" type="pres">
      <dgm:prSet presAssocID="{46586FC8-7EAA-5F4D-9DA4-6BDBDE15653F}" presName="txShp" presStyleLbl="node1" presStyleIdx="1" presStyleCnt="3">
        <dgm:presLayoutVars>
          <dgm:bulletEnabled val="1"/>
        </dgm:presLayoutVars>
      </dgm:prSet>
      <dgm:spPr/>
    </dgm:pt>
    <dgm:pt modelId="{80C50422-3070-084E-965D-05EEB7C5B598}" type="pres">
      <dgm:prSet presAssocID="{74CE000B-0446-2E40-8ED0-1BE6CC088E22}" presName="spacing" presStyleCnt="0"/>
      <dgm:spPr/>
    </dgm:pt>
    <dgm:pt modelId="{63F90885-1E9D-E743-8A1C-01DFB8A05A0C}" type="pres">
      <dgm:prSet presAssocID="{36341993-6230-EF4B-BD6D-7118AE8B5855}" presName="composite" presStyleCnt="0"/>
      <dgm:spPr/>
    </dgm:pt>
    <dgm:pt modelId="{22139EE9-ADD4-FF49-AB37-33301F5932C1}" type="pres">
      <dgm:prSet presAssocID="{36341993-6230-EF4B-BD6D-7118AE8B5855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 female with solid fill"/>
        </a:ext>
      </dgm:extLst>
    </dgm:pt>
    <dgm:pt modelId="{A43B2665-E6ED-164D-95B1-CC57B2EABF76}" type="pres">
      <dgm:prSet presAssocID="{36341993-6230-EF4B-BD6D-7118AE8B5855}" presName="txShp" presStyleLbl="node1" presStyleIdx="2" presStyleCnt="3">
        <dgm:presLayoutVars>
          <dgm:bulletEnabled val="1"/>
        </dgm:presLayoutVars>
      </dgm:prSet>
      <dgm:spPr/>
    </dgm:pt>
  </dgm:ptLst>
  <dgm:cxnLst>
    <dgm:cxn modelId="{F75C601C-5BA1-F34A-AACC-6037B0EE9C0F}" type="presOf" srcId="{36341993-6230-EF4B-BD6D-7118AE8B5855}" destId="{A43B2665-E6ED-164D-95B1-CC57B2EABF76}" srcOrd="0" destOrd="0" presId="urn:microsoft.com/office/officeart/2005/8/layout/vList3"/>
    <dgm:cxn modelId="{4317C71E-6622-4A47-861D-838CF2B4D84A}" type="presOf" srcId="{8223375F-5434-844C-A8AA-D79D3A02624F}" destId="{52304FE2-522D-7C42-9FB4-73CC2E439FBC}" srcOrd="0" destOrd="0" presId="urn:microsoft.com/office/officeart/2005/8/layout/vList3"/>
    <dgm:cxn modelId="{252F4852-5049-2F4E-B80B-F03D57BCC1F7}" srcId="{8223375F-5434-844C-A8AA-D79D3A02624F}" destId="{8EE3CFEA-D530-6949-8065-4001A300A8AF}" srcOrd="0" destOrd="0" parTransId="{931A344D-F392-2A4C-A552-E5E8A13F6510}" sibTransId="{11ADF922-130F-7C47-AA57-F59E5ED476BB}"/>
    <dgm:cxn modelId="{1495525B-EC8C-EF43-9FCF-DDA01F1B8684}" srcId="{8223375F-5434-844C-A8AA-D79D3A02624F}" destId="{46586FC8-7EAA-5F4D-9DA4-6BDBDE15653F}" srcOrd="1" destOrd="0" parTransId="{EC95B60F-FACB-EC47-94FE-AC2921380EEA}" sibTransId="{74CE000B-0446-2E40-8ED0-1BE6CC088E22}"/>
    <dgm:cxn modelId="{9E2BD77C-94D8-C647-8440-57685BC70159}" type="presOf" srcId="{46586FC8-7EAA-5F4D-9DA4-6BDBDE15653F}" destId="{857A96FD-A2B8-134A-B8E3-8B43D17AFD4A}" srcOrd="0" destOrd="0" presId="urn:microsoft.com/office/officeart/2005/8/layout/vList3"/>
    <dgm:cxn modelId="{95A58497-E64B-3047-8EE0-53AD3C7265E7}" srcId="{8223375F-5434-844C-A8AA-D79D3A02624F}" destId="{36341993-6230-EF4B-BD6D-7118AE8B5855}" srcOrd="2" destOrd="0" parTransId="{D81C2B80-AF73-7A49-929A-9DB570418F5E}" sibTransId="{C48C9FCA-745A-0B43-97F2-07A14E62E2D0}"/>
    <dgm:cxn modelId="{10F5DBD1-ECB0-D647-B384-1B653FEC914C}" type="presOf" srcId="{8EE3CFEA-D530-6949-8065-4001A300A8AF}" destId="{A7EEEB4A-1008-634F-9C2F-6ADF52828E84}" srcOrd="0" destOrd="0" presId="urn:microsoft.com/office/officeart/2005/8/layout/vList3"/>
    <dgm:cxn modelId="{EE79165E-CA8E-B64B-9AE7-03D9500DC98A}" type="presParOf" srcId="{52304FE2-522D-7C42-9FB4-73CC2E439FBC}" destId="{87272615-32AB-204A-B016-06E813409C46}" srcOrd="0" destOrd="0" presId="urn:microsoft.com/office/officeart/2005/8/layout/vList3"/>
    <dgm:cxn modelId="{A87E4CE9-BA64-AC45-8D26-773C6D34A9B7}" type="presParOf" srcId="{87272615-32AB-204A-B016-06E813409C46}" destId="{7E71B1F4-76AF-664F-AF8B-8FB5E8B49EE4}" srcOrd="0" destOrd="0" presId="urn:microsoft.com/office/officeart/2005/8/layout/vList3"/>
    <dgm:cxn modelId="{D867D9A2-E32D-4247-BEB7-736799DB1080}" type="presParOf" srcId="{87272615-32AB-204A-B016-06E813409C46}" destId="{A7EEEB4A-1008-634F-9C2F-6ADF52828E84}" srcOrd="1" destOrd="0" presId="urn:microsoft.com/office/officeart/2005/8/layout/vList3"/>
    <dgm:cxn modelId="{00AC88D7-BAF9-7048-9BE1-B521E8C28E4D}" type="presParOf" srcId="{52304FE2-522D-7C42-9FB4-73CC2E439FBC}" destId="{6E9A8298-C721-EC4E-9788-1EDB3D7D7512}" srcOrd="1" destOrd="0" presId="urn:microsoft.com/office/officeart/2005/8/layout/vList3"/>
    <dgm:cxn modelId="{4E471356-8D09-BC41-BC79-EA7A2DCC7839}" type="presParOf" srcId="{52304FE2-522D-7C42-9FB4-73CC2E439FBC}" destId="{CB0BB0C0-DF48-3A49-A51D-DA74FE3CCDC6}" srcOrd="2" destOrd="0" presId="urn:microsoft.com/office/officeart/2005/8/layout/vList3"/>
    <dgm:cxn modelId="{164A5B94-B3EA-3A42-9F74-C9E2ABEF9BAA}" type="presParOf" srcId="{CB0BB0C0-DF48-3A49-A51D-DA74FE3CCDC6}" destId="{BC027A1C-FFE0-D646-BCBE-FCF5A7C19FAE}" srcOrd="0" destOrd="0" presId="urn:microsoft.com/office/officeart/2005/8/layout/vList3"/>
    <dgm:cxn modelId="{633580AA-F985-0A41-8832-528DA8FB58AD}" type="presParOf" srcId="{CB0BB0C0-DF48-3A49-A51D-DA74FE3CCDC6}" destId="{857A96FD-A2B8-134A-B8E3-8B43D17AFD4A}" srcOrd="1" destOrd="0" presId="urn:microsoft.com/office/officeart/2005/8/layout/vList3"/>
    <dgm:cxn modelId="{C664231F-9075-9145-A13A-1480FAEE5570}" type="presParOf" srcId="{52304FE2-522D-7C42-9FB4-73CC2E439FBC}" destId="{80C50422-3070-084E-965D-05EEB7C5B598}" srcOrd="3" destOrd="0" presId="urn:microsoft.com/office/officeart/2005/8/layout/vList3"/>
    <dgm:cxn modelId="{3C235A60-E947-7847-AF4B-6EF30DA60356}" type="presParOf" srcId="{52304FE2-522D-7C42-9FB4-73CC2E439FBC}" destId="{63F90885-1E9D-E743-8A1C-01DFB8A05A0C}" srcOrd="4" destOrd="0" presId="urn:microsoft.com/office/officeart/2005/8/layout/vList3"/>
    <dgm:cxn modelId="{88D5229F-5E53-9440-AE06-E989F882E77D}" type="presParOf" srcId="{63F90885-1E9D-E743-8A1C-01DFB8A05A0C}" destId="{22139EE9-ADD4-FF49-AB37-33301F5932C1}" srcOrd="0" destOrd="0" presId="urn:microsoft.com/office/officeart/2005/8/layout/vList3"/>
    <dgm:cxn modelId="{8641607A-FD16-EA43-BC80-0AA2C3C90408}" type="presParOf" srcId="{63F90885-1E9D-E743-8A1C-01DFB8A05A0C}" destId="{A43B2665-E6ED-164D-95B1-CC57B2EABF7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40E0F-DE31-954C-9396-F4D4666BF0A4}">
      <dsp:nvSpPr>
        <dsp:cNvPr id="0" name=""/>
        <dsp:cNvSpPr/>
      </dsp:nvSpPr>
      <dsp:spPr>
        <a:xfrm rot="10800000">
          <a:off x="1089982" y="1421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 dirty="0"/>
            <a:t>RPC</a:t>
          </a:r>
          <a:endParaRPr lang="en-NO" sz="3100" kern="1200" dirty="0"/>
        </a:p>
      </dsp:txBody>
      <dsp:txXfrm rot="10800000">
        <a:off x="1312047" y="1421"/>
        <a:ext cx="3223699" cy="888259"/>
      </dsp:txXfrm>
    </dsp:sp>
    <dsp:sp modelId="{11937A4C-816D-1843-AF2A-B77BD0A04113}">
      <dsp:nvSpPr>
        <dsp:cNvPr id="0" name=""/>
        <dsp:cNvSpPr/>
      </dsp:nvSpPr>
      <dsp:spPr>
        <a:xfrm>
          <a:off x="645853" y="1421"/>
          <a:ext cx="888259" cy="88825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E2E38-94CD-934C-84C5-8169C19F26C2}">
      <dsp:nvSpPr>
        <dsp:cNvPr id="0" name=""/>
        <dsp:cNvSpPr/>
      </dsp:nvSpPr>
      <dsp:spPr>
        <a:xfrm rot="10800000">
          <a:off x="1089982" y="1154833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/>
            <a:t>Data access</a:t>
          </a:r>
          <a:endParaRPr lang="en-NO" sz="3100" kern="1200"/>
        </a:p>
      </dsp:txBody>
      <dsp:txXfrm rot="10800000">
        <a:off x="1312047" y="1154833"/>
        <a:ext cx="3223699" cy="888259"/>
      </dsp:txXfrm>
    </dsp:sp>
    <dsp:sp modelId="{A6BF0750-6522-DE44-95D2-41BA4C14AD5F}">
      <dsp:nvSpPr>
        <dsp:cNvPr id="0" name=""/>
        <dsp:cNvSpPr/>
      </dsp:nvSpPr>
      <dsp:spPr>
        <a:xfrm>
          <a:off x="645853" y="1154833"/>
          <a:ext cx="888259" cy="88825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352B1-07DD-6E4E-8F00-ADFD94515357}">
      <dsp:nvSpPr>
        <dsp:cNvPr id="0" name=""/>
        <dsp:cNvSpPr/>
      </dsp:nvSpPr>
      <dsp:spPr>
        <a:xfrm rot="10800000">
          <a:off x="1089982" y="2308245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 dirty="0"/>
            <a:t>Resource </a:t>
          </a:r>
          <a:r>
            <a:rPr lang="nb-NO" sz="3100" kern="1200" dirty="0" err="1"/>
            <a:t>access</a:t>
          </a:r>
          <a:endParaRPr lang="en-NO" sz="3100" kern="1200" dirty="0"/>
        </a:p>
      </dsp:txBody>
      <dsp:txXfrm rot="10800000">
        <a:off x="1312047" y="2308245"/>
        <a:ext cx="3223699" cy="888259"/>
      </dsp:txXfrm>
    </dsp:sp>
    <dsp:sp modelId="{3C41C6EA-B451-9547-ADA8-C6B37D5753D1}">
      <dsp:nvSpPr>
        <dsp:cNvPr id="0" name=""/>
        <dsp:cNvSpPr/>
      </dsp:nvSpPr>
      <dsp:spPr>
        <a:xfrm>
          <a:off x="645853" y="2308245"/>
          <a:ext cx="888259" cy="88825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7D301-B66A-7444-8C40-290C54C0644D}">
      <dsp:nvSpPr>
        <dsp:cNvPr id="0" name=""/>
        <dsp:cNvSpPr/>
      </dsp:nvSpPr>
      <dsp:spPr>
        <a:xfrm rot="10800000">
          <a:off x="1089982" y="3461657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3100" kern="1200" dirty="0"/>
            <a:t>Push</a:t>
          </a:r>
        </a:p>
      </dsp:txBody>
      <dsp:txXfrm rot="10800000">
        <a:off x="1312047" y="3461657"/>
        <a:ext cx="3223699" cy="888259"/>
      </dsp:txXfrm>
    </dsp:sp>
    <dsp:sp modelId="{1FB2A106-59BC-C749-9BE3-B1ABD00C565B}">
      <dsp:nvSpPr>
        <dsp:cNvPr id="0" name=""/>
        <dsp:cNvSpPr/>
      </dsp:nvSpPr>
      <dsp:spPr>
        <a:xfrm>
          <a:off x="645853" y="3461657"/>
          <a:ext cx="888259" cy="88825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A2986-727B-1F4F-A333-E203BE66EBDB}">
      <dsp:nvSpPr>
        <dsp:cNvPr id="0" name=""/>
        <dsp:cNvSpPr/>
      </dsp:nvSpPr>
      <dsp:spPr>
        <a:xfrm>
          <a:off x="840973" y="2453250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/>
            <a:t>SOAP</a:t>
          </a:r>
          <a:endParaRPr lang="en-NO" sz="1400" kern="1200" dirty="0"/>
        </a:p>
      </dsp:txBody>
      <dsp:txXfrm>
        <a:off x="992327" y="2583192"/>
        <a:ext cx="674541" cy="579114"/>
      </dsp:txXfrm>
    </dsp:sp>
    <dsp:sp modelId="{91ACB6FB-12CD-E346-931F-79F57E51C46A}">
      <dsp:nvSpPr>
        <dsp:cNvPr id="0" name=""/>
        <dsp:cNvSpPr/>
      </dsp:nvSpPr>
      <dsp:spPr>
        <a:xfrm>
          <a:off x="864290" y="2828421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9A7AA-5EEE-6E46-902F-639B7533F9DF}">
      <dsp:nvSpPr>
        <dsp:cNvPr id="0" name=""/>
        <dsp:cNvSpPr/>
      </dsp:nvSpPr>
      <dsp:spPr>
        <a:xfrm>
          <a:off x="0" y="1989423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829F9-B2D3-E444-B05A-0BABCD4A5C19}">
      <dsp:nvSpPr>
        <dsp:cNvPr id="0" name=""/>
        <dsp:cNvSpPr/>
      </dsp:nvSpPr>
      <dsp:spPr>
        <a:xfrm>
          <a:off x="669462" y="2716986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F7642-4F09-CD44-95C1-A92C1016E48B}">
      <dsp:nvSpPr>
        <dsp:cNvPr id="0" name=""/>
        <dsp:cNvSpPr/>
      </dsp:nvSpPr>
      <dsp:spPr>
        <a:xfrm>
          <a:off x="1681947" y="1986743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/>
            <a:t>Grpc</a:t>
          </a:r>
          <a:endParaRPr lang="en-NO" sz="1400" kern="1200"/>
        </a:p>
      </dsp:txBody>
      <dsp:txXfrm>
        <a:off x="1833301" y="2116685"/>
        <a:ext cx="674541" cy="579114"/>
      </dsp:txXfrm>
    </dsp:sp>
    <dsp:sp modelId="{7815F55C-4EC6-4349-90CC-4CF7F5A26218}">
      <dsp:nvSpPr>
        <dsp:cNvPr id="0" name=""/>
        <dsp:cNvSpPr/>
      </dsp:nvSpPr>
      <dsp:spPr>
        <a:xfrm>
          <a:off x="2354519" y="271252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15C2-7B46-D145-AD66-A21B295B1077}">
      <dsp:nvSpPr>
        <dsp:cNvPr id="0" name=""/>
        <dsp:cNvSpPr/>
      </dsp:nvSpPr>
      <dsp:spPr>
        <a:xfrm>
          <a:off x="2522402" y="2451464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0B2EB-CF98-264E-8AD6-CE3057A5CAF5}">
      <dsp:nvSpPr>
        <dsp:cNvPr id="0" name=""/>
        <dsp:cNvSpPr/>
      </dsp:nvSpPr>
      <dsp:spPr>
        <a:xfrm>
          <a:off x="2546238" y="2824848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9C10F-8533-BE4D-96B2-9A0CF66E7A25}">
      <dsp:nvSpPr>
        <dsp:cNvPr id="0" name=""/>
        <dsp:cNvSpPr/>
      </dsp:nvSpPr>
      <dsp:spPr>
        <a:xfrm>
          <a:off x="840973" y="1525596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 err="1"/>
            <a:t>Odata</a:t>
          </a:r>
          <a:endParaRPr lang="en-NO" sz="1400" kern="1200" dirty="0"/>
        </a:p>
      </dsp:txBody>
      <dsp:txXfrm>
        <a:off x="992327" y="1655538"/>
        <a:ext cx="674541" cy="579114"/>
      </dsp:txXfrm>
    </dsp:sp>
    <dsp:sp modelId="{5E06EF17-3FDF-ED4D-954E-69EAAE2FCD33}">
      <dsp:nvSpPr>
        <dsp:cNvPr id="0" name=""/>
        <dsp:cNvSpPr/>
      </dsp:nvSpPr>
      <dsp:spPr>
        <a:xfrm>
          <a:off x="1510436" y="1541451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701BBF-4F08-464B-8072-007B0542C976}">
      <dsp:nvSpPr>
        <dsp:cNvPr id="0" name=""/>
        <dsp:cNvSpPr/>
      </dsp:nvSpPr>
      <dsp:spPr>
        <a:xfrm>
          <a:off x="1681947" y="1059089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50260-6F2A-6742-9FBE-37730425CCBB}">
      <dsp:nvSpPr>
        <dsp:cNvPr id="0" name=""/>
        <dsp:cNvSpPr/>
      </dsp:nvSpPr>
      <dsp:spPr>
        <a:xfrm>
          <a:off x="1709409" y="143091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0D8AC-F1F9-6849-8543-35AF97031F58}">
      <dsp:nvSpPr>
        <dsp:cNvPr id="0" name=""/>
        <dsp:cNvSpPr/>
      </dsp:nvSpPr>
      <dsp:spPr>
        <a:xfrm>
          <a:off x="2522402" y="1523809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400" kern="1200" dirty="0"/>
            <a:t>GraphQL</a:t>
          </a:r>
        </a:p>
      </dsp:txBody>
      <dsp:txXfrm>
        <a:off x="2673756" y="1653751"/>
        <a:ext cx="674541" cy="579114"/>
      </dsp:txXfrm>
    </dsp:sp>
    <dsp:sp modelId="{4EBF7AB8-E15E-3C48-996B-CC36FE5082FE}">
      <dsp:nvSpPr>
        <dsp:cNvPr id="0" name=""/>
        <dsp:cNvSpPr/>
      </dsp:nvSpPr>
      <dsp:spPr>
        <a:xfrm>
          <a:off x="3368040" y="189563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3D080-740A-1E48-A28A-7C083465942B}">
      <dsp:nvSpPr>
        <dsp:cNvPr id="0" name=""/>
        <dsp:cNvSpPr/>
      </dsp:nvSpPr>
      <dsp:spPr>
        <a:xfrm>
          <a:off x="3363376" y="1995453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E4205-5502-3D48-AF6F-53B0C85432F8}">
      <dsp:nvSpPr>
        <dsp:cNvPr id="0" name=""/>
        <dsp:cNvSpPr/>
      </dsp:nvSpPr>
      <dsp:spPr>
        <a:xfrm>
          <a:off x="3554059" y="2010638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322C4-DDEF-C046-AC9E-41EB3151DBEC}">
      <dsp:nvSpPr>
        <dsp:cNvPr id="0" name=""/>
        <dsp:cNvSpPr/>
      </dsp:nvSpPr>
      <dsp:spPr>
        <a:xfrm>
          <a:off x="3363376" y="1068021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/>
            <a:t>REST</a:t>
          </a:r>
          <a:endParaRPr lang="en-NO" sz="1400" kern="1200" dirty="0"/>
        </a:p>
      </dsp:txBody>
      <dsp:txXfrm>
        <a:off x="3514730" y="1197963"/>
        <a:ext cx="674541" cy="579114"/>
      </dsp:txXfrm>
    </dsp:sp>
    <dsp:sp modelId="{1D972325-36B5-6148-BDE5-9EAB89101C26}">
      <dsp:nvSpPr>
        <dsp:cNvPr id="0" name=""/>
        <dsp:cNvSpPr/>
      </dsp:nvSpPr>
      <dsp:spPr>
        <a:xfrm>
          <a:off x="4209013" y="1444085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ED738-30E8-9741-B78C-A5E7EE6F98C5}">
      <dsp:nvSpPr>
        <dsp:cNvPr id="0" name=""/>
        <dsp:cNvSpPr/>
      </dsp:nvSpPr>
      <dsp:spPr>
        <a:xfrm>
          <a:off x="4204350" y="1536092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3F8E2-5729-984E-BED8-CDDED872F4AF}">
      <dsp:nvSpPr>
        <dsp:cNvPr id="0" name=""/>
        <dsp:cNvSpPr/>
      </dsp:nvSpPr>
      <dsp:spPr>
        <a:xfrm>
          <a:off x="4399178" y="155485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16223-A48C-D94D-BBDB-0DE305378F44}">
      <dsp:nvSpPr>
        <dsp:cNvPr id="0" name=""/>
        <dsp:cNvSpPr/>
      </dsp:nvSpPr>
      <dsp:spPr>
        <a:xfrm>
          <a:off x="2755780" y="0"/>
          <a:ext cx="4351338" cy="435133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6D4D4-AC88-974C-8DF5-6F57C5BB3F38}">
      <dsp:nvSpPr>
        <dsp:cNvPr id="0" name=""/>
        <dsp:cNvSpPr/>
      </dsp:nvSpPr>
      <dsp:spPr>
        <a:xfrm>
          <a:off x="4931449" y="435558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Hypermedia </a:t>
          </a:r>
          <a:r>
            <a:rPr lang="nb-NO" sz="2300" kern="1200" dirty="0" err="1"/>
            <a:t>controls</a:t>
          </a:r>
          <a:endParaRPr lang="en-NO" sz="2300" kern="1200" dirty="0"/>
        </a:p>
      </dsp:txBody>
      <dsp:txXfrm>
        <a:off x="4969202" y="473311"/>
        <a:ext cx="2752863" cy="697876"/>
      </dsp:txXfrm>
    </dsp:sp>
    <dsp:sp modelId="{DA389E77-1EA7-984C-B4E3-BFD7758367D2}">
      <dsp:nvSpPr>
        <dsp:cNvPr id="0" name=""/>
        <dsp:cNvSpPr/>
      </dsp:nvSpPr>
      <dsp:spPr>
        <a:xfrm>
          <a:off x="4931449" y="1305613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HTTP verbs</a:t>
          </a:r>
          <a:endParaRPr lang="en-NO" sz="2300" kern="1200" dirty="0"/>
        </a:p>
      </dsp:txBody>
      <dsp:txXfrm>
        <a:off x="4969202" y="1343366"/>
        <a:ext cx="2752863" cy="697876"/>
      </dsp:txXfrm>
    </dsp:sp>
    <dsp:sp modelId="{420F60D6-C1D8-324C-B6D2-E1FBEF40EF1F}">
      <dsp:nvSpPr>
        <dsp:cNvPr id="0" name=""/>
        <dsp:cNvSpPr/>
      </dsp:nvSpPr>
      <dsp:spPr>
        <a:xfrm>
          <a:off x="4931449" y="2175669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Resources</a:t>
          </a:r>
          <a:endParaRPr lang="en-NO" sz="2300" kern="1200" dirty="0"/>
        </a:p>
      </dsp:txBody>
      <dsp:txXfrm>
        <a:off x="4969202" y="2213422"/>
        <a:ext cx="2752863" cy="697876"/>
      </dsp:txXfrm>
    </dsp:sp>
    <dsp:sp modelId="{ED1D4673-3F92-2647-91E5-C718ECD2FAF6}">
      <dsp:nvSpPr>
        <dsp:cNvPr id="0" name=""/>
        <dsp:cNvSpPr/>
      </dsp:nvSpPr>
      <dsp:spPr>
        <a:xfrm>
          <a:off x="4931449" y="3045724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HTTP</a:t>
          </a:r>
          <a:endParaRPr lang="en-NO" sz="2300" kern="1200" dirty="0"/>
        </a:p>
      </dsp:txBody>
      <dsp:txXfrm>
        <a:off x="4969202" y="3083477"/>
        <a:ext cx="2752863" cy="6978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D7236-927A-004A-9594-D900AE58722C}">
      <dsp:nvSpPr>
        <dsp:cNvPr id="0" name=""/>
        <dsp:cNvSpPr/>
      </dsp:nvSpPr>
      <dsp:spPr>
        <a:xfrm>
          <a:off x="7214841" y="2619731"/>
          <a:ext cx="2050233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2050233" y="332464"/>
              </a:lnTo>
              <a:lnTo>
                <a:pt x="2050233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B3CA0-2BDB-3E4A-B08A-B4E33D112381}">
      <dsp:nvSpPr>
        <dsp:cNvPr id="0" name=""/>
        <dsp:cNvSpPr/>
      </dsp:nvSpPr>
      <dsp:spPr>
        <a:xfrm>
          <a:off x="7169121" y="2619731"/>
          <a:ext cx="91440" cy="4878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4D694-37DD-A844-953A-8DAE31F33D7E}">
      <dsp:nvSpPr>
        <dsp:cNvPr id="0" name=""/>
        <dsp:cNvSpPr/>
      </dsp:nvSpPr>
      <dsp:spPr>
        <a:xfrm>
          <a:off x="5164607" y="2619731"/>
          <a:ext cx="2050233" cy="487862"/>
        </a:xfrm>
        <a:custGeom>
          <a:avLst/>
          <a:gdLst/>
          <a:ahLst/>
          <a:cxnLst/>
          <a:rect l="0" t="0" r="0" b="0"/>
          <a:pathLst>
            <a:path>
              <a:moveTo>
                <a:pt x="2050233" y="0"/>
              </a:moveTo>
              <a:lnTo>
                <a:pt x="2050233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409C7-4104-BA45-ACF2-1A2411341F14}">
      <dsp:nvSpPr>
        <dsp:cNvPr id="0" name=""/>
        <dsp:cNvSpPr/>
      </dsp:nvSpPr>
      <dsp:spPr>
        <a:xfrm>
          <a:off x="4652049" y="1066678"/>
          <a:ext cx="2562792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2562792" y="332464"/>
              </a:lnTo>
              <a:lnTo>
                <a:pt x="2562792" y="48786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7B05E-2604-2D47-B719-9547BFC1E316}">
      <dsp:nvSpPr>
        <dsp:cNvPr id="0" name=""/>
        <dsp:cNvSpPr/>
      </dsp:nvSpPr>
      <dsp:spPr>
        <a:xfrm>
          <a:off x="2089256" y="2619731"/>
          <a:ext cx="1025116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1025116" y="332464"/>
              </a:lnTo>
              <a:lnTo>
                <a:pt x="1025116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DE45A-5C26-C541-8290-0A97A55821F2}">
      <dsp:nvSpPr>
        <dsp:cNvPr id="0" name=""/>
        <dsp:cNvSpPr/>
      </dsp:nvSpPr>
      <dsp:spPr>
        <a:xfrm>
          <a:off x="1064139" y="2619731"/>
          <a:ext cx="1025116" cy="487862"/>
        </a:xfrm>
        <a:custGeom>
          <a:avLst/>
          <a:gdLst/>
          <a:ahLst/>
          <a:cxnLst/>
          <a:rect l="0" t="0" r="0" b="0"/>
          <a:pathLst>
            <a:path>
              <a:moveTo>
                <a:pt x="1025116" y="0"/>
              </a:moveTo>
              <a:lnTo>
                <a:pt x="1025116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42482-59AE-9E41-A89A-9FFF9C8C8C52}">
      <dsp:nvSpPr>
        <dsp:cNvPr id="0" name=""/>
        <dsp:cNvSpPr/>
      </dsp:nvSpPr>
      <dsp:spPr>
        <a:xfrm>
          <a:off x="2089256" y="1066678"/>
          <a:ext cx="2562792" cy="487862"/>
        </a:xfrm>
        <a:custGeom>
          <a:avLst/>
          <a:gdLst/>
          <a:ahLst/>
          <a:cxnLst/>
          <a:rect l="0" t="0" r="0" b="0"/>
          <a:pathLst>
            <a:path>
              <a:moveTo>
                <a:pt x="2562792" y="0"/>
              </a:moveTo>
              <a:lnTo>
                <a:pt x="2562792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B9273-1245-A444-A927-C0762A54A731}">
      <dsp:nvSpPr>
        <dsp:cNvPr id="0" name=""/>
        <dsp:cNvSpPr/>
      </dsp:nvSpPr>
      <dsp:spPr>
        <a:xfrm>
          <a:off x="3813317" y="1489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103888-A152-1340-A761-A41D3B93A9AB}">
      <dsp:nvSpPr>
        <dsp:cNvPr id="0" name=""/>
        <dsp:cNvSpPr/>
      </dsp:nvSpPr>
      <dsp:spPr>
        <a:xfrm>
          <a:off x="3999701" y="178554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Test double</a:t>
          </a:r>
        </a:p>
      </dsp:txBody>
      <dsp:txXfrm>
        <a:off x="4030899" y="209752"/>
        <a:ext cx="1615068" cy="1002793"/>
      </dsp:txXfrm>
    </dsp:sp>
    <dsp:sp modelId="{540F0A28-1F4D-8141-BF06-82B8D438C679}">
      <dsp:nvSpPr>
        <dsp:cNvPr id="0" name=""/>
        <dsp:cNvSpPr/>
      </dsp:nvSpPr>
      <dsp:spPr>
        <a:xfrm>
          <a:off x="1250524" y="1554541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B3DA47-E2A3-9E4D-A35D-25F775D0C364}">
      <dsp:nvSpPr>
        <dsp:cNvPr id="0" name=""/>
        <dsp:cNvSpPr/>
      </dsp:nvSpPr>
      <dsp:spPr>
        <a:xfrm>
          <a:off x="1436909" y="1731606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Mock</a:t>
          </a:r>
        </a:p>
      </dsp:txBody>
      <dsp:txXfrm>
        <a:off x="1468107" y="1762804"/>
        <a:ext cx="1615068" cy="1002793"/>
      </dsp:txXfrm>
    </dsp:sp>
    <dsp:sp modelId="{A9A2E156-9D90-B144-B1A4-C4581F5EADC6}">
      <dsp:nvSpPr>
        <dsp:cNvPr id="0" name=""/>
        <dsp:cNvSpPr/>
      </dsp:nvSpPr>
      <dsp:spPr>
        <a:xfrm>
          <a:off x="225407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04566D-4F72-C143-AB99-FAF833EBB530}">
      <dsp:nvSpPr>
        <dsp:cNvPr id="0" name=""/>
        <dsp:cNvSpPr/>
      </dsp:nvSpPr>
      <dsp:spPr>
        <a:xfrm>
          <a:off x="411792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Mock</a:t>
          </a:r>
        </a:p>
      </dsp:txBody>
      <dsp:txXfrm>
        <a:off x="442990" y="3315857"/>
        <a:ext cx="1615068" cy="1002793"/>
      </dsp:txXfrm>
    </dsp:sp>
    <dsp:sp modelId="{4880D01A-D9E2-6842-8D63-684BF12CF4DB}">
      <dsp:nvSpPr>
        <dsp:cNvPr id="0" name=""/>
        <dsp:cNvSpPr/>
      </dsp:nvSpPr>
      <dsp:spPr>
        <a:xfrm>
          <a:off x="2275641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3AAEAA0-B148-9D4A-AE55-83CFD94C075E}">
      <dsp:nvSpPr>
        <dsp:cNvPr id="0" name=""/>
        <dsp:cNvSpPr/>
      </dsp:nvSpPr>
      <dsp:spPr>
        <a:xfrm>
          <a:off x="2462026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Spy</a:t>
          </a:r>
        </a:p>
      </dsp:txBody>
      <dsp:txXfrm>
        <a:off x="2493224" y="3315857"/>
        <a:ext cx="1615068" cy="1002793"/>
      </dsp:txXfrm>
    </dsp:sp>
    <dsp:sp modelId="{074E858E-E572-534A-B7F4-D2259BD124AB}">
      <dsp:nvSpPr>
        <dsp:cNvPr id="0" name=""/>
        <dsp:cNvSpPr/>
      </dsp:nvSpPr>
      <dsp:spPr>
        <a:xfrm>
          <a:off x="6376109" y="1554541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834247-5C54-5343-BE84-1347520A2A17}">
      <dsp:nvSpPr>
        <dsp:cNvPr id="0" name=""/>
        <dsp:cNvSpPr/>
      </dsp:nvSpPr>
      <dsp:spPr>
        <a:xfrm>
          <a:off x="6562494" y="1731606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Stub</a:t>
          </a:r>
        </a:p>
      </dsp:txBody>
      <dsp:txXfrm>
        <a:off x="6593692" y="1762804"/>
        <a:ext cx="1615068" cy="1002793"/>
      </dsp:txXfrm>
    </dsp:sp>
    <dsp:sp modelId="{47F7B98F-E3A1-574F-ADEC-35E2A0F5258D}">
      <dsp:nvSpPr>
        <dsp:cNvPr id="0" name=""/>
        <dsp:cNvSpPr/>
      </dsp:nvSpPr>
      <dsp:spPr>
        <a:xfrm>
          <a:off x="4325875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E032C5-53CF-F249-8CD0-B4C6E84F217C}">
      <dsp:nvSpPr>
        <dsp:cNvPr id="0" name=""/>
        <dsp:cNvSpPr/>
      </dsp:nvSpPr>
      <dsp:spPr>
        <a:xfrm>
          <a:off x="4512260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Stub</a:t>
          </a:r>
        </a:p>
      </dsp:txBody>
      <dsp:txXfrm>
        <a:off x="4543458" y="3315857"/>
        <a:ext cx="1615068" cy="1002793"/>
      </dsp:txXfrm>
    </dsp:sp>
    <dsp:sp modelId="{2EB6B9F8-DCF5-D046-82F1-CB1B418276BF}">
      <dsp:nvSpPr>
        <dsp:cNvPr id="0" name=""/>
        <dsp:cNvSpPr/>
      </dsp:nvSpPr>
      <dsp:spPr>
        <a:xfrm>
          <a:off x="6376109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907F10-F198-FE4F-AF8D-20F0C86D6108}">
      <dsp:nvSpPr>
        <dsp:cNvPr id="0" name=""/>
        <dsp:cNvSpPr/>
      </dsp:nvSpPr>
      <dsp:spPr>
        <a:xfrm>
          <a:off x="6562494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Dummy</a:t>
          </a:r>
        </a:p>
      </dsp:txBody>
      <dsp:txXfrm>
        <a:off x="6593692" y="3315857"/>
        <a:ext cx="1615068" cy="1002793"/>
      </dsp:txXfrm>
    </dsp:sp>
    <dsp:sp modelId="{337FD89F-C95F-1B4A-9D8B-28F468612CD5}">
      <dsp:nvSpPr>
        <dsp:cNvPr id="0" name=""/>
        <dsp:cNvSpPr/>
      </dsp:nvSpPr>
      <dsp:spPr>
        <a:xfrm>
          <a:off x="8426343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368691-0649-204C-8BA6-9749500E59E4}">
      <dsp:nvSpPr>
        <dsp:cNvPr id="0" name=""/>
        <dsp:cNvSpPr/>
      </dsp:nvSpPr>
      <dsp:spPr>
        <a:xfrm>
          <a:off x="8612728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Fake</a:t>
          </a:r>
        </a:p>
      </dsp:txBody>
      <dsp:txXfrm>
        <a:off x="8643926" y="3315857"/>
        <a:ext cx="1615068" cy="10027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EEB4A-1008-634F-9C2F-6ADF52828E84}">
      <dsp:nvSpPr>
        <dsp:cNvPr id="0" name=""/>
        <dsp:cNvSpPr/>
      </dsp:nvSpPr>
      <dsp:spPr>
        <a:xfrm rot="10800000">
          <a:off x="1571906" y="2864"/>
          <a:ext cx="4688540" cy="15638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607" tIns="240030" rIns="448056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 dirty="0">
              <a:solidFill>
                <a:srgbClr val="FF0000"/>
              </a:solidFill>
            </a:rPr>
            <a:t>A</a:t>
          </a:r>
          <a:r>
            <a:rPr lang="en-GB" sz="6300" kern="1200" dirty="0"/>
            <a:t>rrange</a:t>
          </a:r>
        </a:p>
      </dsp:txBody>
      <dsp:txXfrm rot="10800000">
        <a:off x="1962864" y="2864"/>
        <a:ext cx="4297582" cy="1563833"/>
      </dsp:txXfrm>
    </dsp:sp>
    <dsp:sp modelId="{7E71B1F4-76AF-664F-AF8B-8FB5E8B49EE4}">
      <dsp:nvSpPr>
        <dsp:cNvPr id="0" name=""/>
        <dsp:cNvSpPr/>
      </dsp:nvSpPr>
      <dsp:spPr>
        <a:xfrm>
          <a:off x="789989" y="2864"/>
          <a:ext cx="1563833" cy="1563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A96FD-A2B8-134A-B8E3-8B43D17AFD4A}">
      <dsp:nvSpPr>
        <dsp:cNvPr id="0" name=""/>
        <dsp:cNvSpPr/>
      </dsp:nvSpPr>
      <dsp:spPr>
        <a:xfrm rot="10800000">
          <a:off x="1571906" y="2033514"/>
          <a:ext cx="4688540" cy="15638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607" tIns="240030" rIns="448056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 dirty="0">
              <a:solidFill>
                <a:srgbClr val="FF0000"/>
              </a:solidFill>
            </a:rPr>
            <a:t>A</a:t>
          </a:r>
          <a:r>
            <a:rPr lang="en-GB" sz="6300" kern="1200" dirty="0"/>
            <a:t>ct</a:t>
          </a:r>
        </a:p>
      </dsp:txBody>
      <dsp:txXfrm rot="10800000">
        <a:off x="1962864" y="2033514"/>
        <a:ext cx="4297582" cy="1563833"/>
      </dsp:txXfrm>
    </dsp:sp>
    <dsp:sp modelId="{BC027A1C-FFE0-D646-BCBE-FCF5A7C19FAE}">
      <dsp:nvSpPr>
        <dsp:cNvPr id="0" name=""/>
        <dsp:cNvSpPr/>
      </dsp:nvSpPr>
      <dsp:spPr>
        <a:xfrm>
          <a:off x="789989" y="2033514"/>
          <a:ext cx="1563833" cy="156383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B2665-E6ED-164D-95B1-CC57B2EABF76}">
      <dsp:nvSpPr>
        <dsp:cNvPr id="0" name=""/>
        <dsp:cNvSpPr/>
      </dsp:nvSpPr>
      <dsp:spPr>
        <a:xfrm rot="10800000">
          <a:off x="1571906" y="4064164"/>
          <a:ext cx="4688540" cy="15638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9607" tIns="240030" rIns="448056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300" kern="1200" dirty="0">
              <a:solidFill>
                <a:srgbClr val="FF0000"/>
              </a:solidFill>
            </a:rPr>
            <a:t>A</a:t>
          </a:r>
          <a:r>
            <a:rPr lang="en-GB" sz="6300" kern="1200" dirty="0"/>
            <a:t>ssert</a:t>
          </a:r>
        </a:p>
      </dsp:txBody>
      <dsp:txXfrm rot="10800000">
        <a:off x="1962864" y="4064164"/>
        <a:ext cx="4297582" cy="1563833"/>
      </dsp:txXfrm>
    </dsp:sp>
    <dsp:sp modelId="{22139EE9-ADD4-FF49-AB37-33301F5932C1}">
      <dsp:nvSpPr>
        <dsp:cNvPr id="0" name=""/>
        <dsp:cNvSpPr/>
      </dsp:nvSpPr>
      <dsp:spPr>
        <a:xfrm>
          <a:off x="789989" y="4064164"/>
          <a:ext cx="1563833" cy="156383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1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restfulapi.net</a:t>
            </a:r>
            <a:r>
              <a:rPr lang="nb-NO" dirty="0"/>
              <a:t>/</a:t>
            </a:r>
            <a:r>
              <a:rPr lang="nb-NO" dirty="0" err="1"/>
              <a:t>versioning</a:t>
            </a:r>
            <a:r>
              <a:rPr lang="nb-NO" dirty="0"/>
              <a:t>/</a:t>
            </a:r>
          </a:p>
          <a:p>
            <a:endParaRPr lang="nb-NO" dirty="0"/>
          </a:p>
          <a:p>
            <a:r>
              <a:rPr lang="nb-NO" dirty="0"/>
              <a:t>Hvor mange versjoner må man ha live?</a:t>
            </a:r>
          </a:p>
          <a:p>
            <a:r>
              <a:rPr lang="nb-NO" dirty="0"/>
              <a:t>Har man kontroll på konsumentene?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0928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pact.io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pactflow.io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7071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3903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/wiki/SOAP</a:t>
            </a:r>
          </a:p>
          <a:p>
            <a:r>
              <a:rPr lang="nb-NO" dirty="0"/>
              <a:t>Simple Object Access </a:t>
            </a:r>
            <a:r>
              <a:rPr lang="nb-NO" dirty="0" err="1"/>
              <a:t>Protocol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Web_Services_Description_Language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4999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9529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Push_technology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70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WebSocket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datatracker.ietf.org</a:t>
            </a:r>
            <a:r>
              <a:rPr lang="nb-NO" dirty="0"/>
              <a:t>/</a:t>
            </a:r>
            <a:r>
              <a:rPr lang="nb-NO" dirty="0" err="1"/>
              <a:t>doc</a:t>
            </a:r>
            <a:r>
              <a:rPr lang="nb-NO" dirty="0"/>
              <a:t>/html/rfc6455</a:t>
            </a:r>
          </a:p>
          <a:p>
            <a:endParaRPr lang="nb-NO" dirty="0"/>
          </a:p>
          <a:p>
            <a:r>
              <a:rPr lang="nb-NO" dirty="0"/>
              <a:t>Demo med /</a:t>
            </a:r>
            <a:r>
              <a:rPr lang="nb-NO" dirty="0" err="1"/>
              <a:t>websocket</a:t>
            </a:r>
            <a:r>
              <a:rPr lang="nb-NO" dirty="0"/>
              <a:t> og </a:t>
            </a:r>
            <a:r>
              <a:rPr lang="nb-NO" dirty="0" err="1"/>
              <a:t>ngrok</a:t>
            </a:r>
            <a:endParaRPr lang="nb-NO" dirty="0"/>
          </a:p>
          <a:p>
            <a:endParaRPr lang="nb-NO" dirty="0"/>
          </a:p>
          <a:p>
            <a:r>
              <a:rPr lang="nb-NO" dirty="0"/>
              <a:t>Det kan være utfordringer ved skalering on-</a:t>
            </a:r>
            <a:r>
              <a:rPr lang="nb-NO" dirty="0" err="1"/>
              <a:t>demand</a:t>
            </a:r>
            <a:r>
              <a:rPr lang="nb-NO" dirty="0"/>
              <a:t>, siden eksisterende </a:t>
            </a:r>
            <a:r>
              <a:rPr lang="nb-NO" dirty="0" err="1"/>
              <a:t>sockets</a:t>
            </a:r>
            <a:r>
              <a:rPr lang="nb-NO" dirty="0"/>
              <a:t> ikke vil fordele seg på serverne som legges til.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6667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Når kommunikasjonen bare trenger å gå én vei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www.neerajsidhaye.com</a:t>
            </a:r>
            <a:r>
              <a:rPr lang="nb-NO" dirty="0"/>
              <a:t>/posts/</a:t>
            </a:r>
            <a:r>
              <a:rPr lang="nb-NO" dirty="0" err="1"/>
              <a:t>sse</a:t>
            </a:r>
            <a:r>
              <a:rPr lang="nb-NO" dirty="0"/>
              <a:t>/</a:t>
            </a:r>
            <a:r>
              <a:rPr lang="nb-NO" dirty="0" err="1"/>
              <a:t>sse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83620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/Web/API/</a:t>
            </a:r>
            <a:r>
              <a:rPr lang="nb-NO" dirty="0" err="1"/>
              <a:t>Push_API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://www.w3.org/TR/push-</a:t>
            </a:r>
            <a:r>
              <a:rPr lang="nb-NO" dirty="0" err="1"/>
              <a:t>api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8259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grpc.io</a:t>
            </a:r>
            <a:r>
              <a:rPr lang="nb-NO" dirty="0"/>
              <a:t>/</a:t>
            </a:r>
            <a:r>
              <a:rPr lang="nb-NO" dirty="0" err="1"/>
              <a:t>docs</a:t>
            </a:r>
            <a:r>
              <a:rPr lang="nb-NO" dirty="0"/>
              <a:t>/</a:t>
            </a:r>
            <a:r>
              <a:rPr lang="nb-NO" dirty="0" err="1"/>
              <a:t>what</a:t>
            </a:r>
            <a:r>
              <a:rPr lang="nb-NO" dirty="0"/>
              <a:t>-is-</a:t>
            </a:r>
            <a:r>
              <a:rPr lang="nb-NO" dirty="0" err="1"/>
              <a:t>grpc</a:t>
            </a:r>
            <a:r>
              <a:rPr lang="nb-NO" dirty="0"/>
              <a:t>/</a:t>
            </a:r>
            <a:r>
              <a:rPr lang="nb-NO" dirty="0" err="1"/>
              <a:t>introduction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/wiki/GRPC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99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7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3147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9181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Data-</a:t>
            </a:r>
            <a:r>
              <a:rPr lang="nb-NO" dirty="0" err="1"/>
              <a:t>api</a:t>
            </a:r>
            <a:r>
              <a:rPr lang="nb-NO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5110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Representational_state_transfer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7805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9650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restfulapi.net</a:t>
            </a:r>
            <a:r>
              <a:rPr lang="nb-NO" dirty="0"/>
              <a:t>/</a:t>
            </a:r>
            <a:r>
              <a:rPr lang="nb-NO" dirty="0" err="1"/>
              <a:t>resource-naming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889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/Web/HTTP/Methods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httpwg.org</a:t>
            </a:r>
            <a:r>
              <a:rPr lang="nb-NO" dirty="0"/>
              <a:t>/</a:t>
            </a:r>
            <a:r>
              <a:rPr lang="nb-NO" dirty="0" err="1"/>
              <a:t>specs</a:t>
            </a:r>
            <a:r>
              <a:rPr lang="nb-NO" dirty="0"/>
              <a:t>/rfc9110.html#rfc.section.9.3</a:t>
            </a:r>
          </a:p>
          <a:p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safe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it doesn't alter the state of the server.</a:t>
            </a:r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idempotent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the intended effect on the server of making a single request is the same as the effect of making several identical requests.</a:t>
            </a:r>
            <a:endParaRPr lang="nb-NO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9449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Rest-service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0973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1014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glossary.istqb.org</a:t>
            </a:r>
            <a:r>
              <a:rPr lang="nb-NO" dirty="0"/>
              <a:t>/en/</a:t>
            </a:r>
            <a:r>
              <a:rPr lang="nb-NO" dirty="0" err="1"/>
              <a:t>search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429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90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www.simplilearn.com</a:t>
            </a:r>
            <a:r>
              <a:rPr lang="nb-NO" dirty="0"/>
              <a:t>/manual-testing-</a:t>
            </a:r>
            <a:r>
              <a:rPr lang="nb-NO" dirty="0" err="1"/>
              <a:t>article</a:t>
            </a:r>
            <a:endParaRPr lang="nb-NO" dirty="0"/>
          </a:p>
          <a:p>
            <a:endParaRPr lang="nb-NO" dirty="0"/>
          </a:p>
          <a:p>
            <a:r>
              <a:rPr lang="nb-NO" dirty="0"/>
              <a:t>Utviklere er dårlig egnet til å se feil i egen kode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312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Med en moderne utviklingsmodell er behovet og rollen til manuell testing mye mindre.</a:t>
            </a:r>
          </a:p>
          <a:p>
            <a:endParaRPr lang="nb-NO" dirty="0"/>
          </a:p>
          <a:p>
            <a:r>
              <a:rPr lang="nb-NO" dirty="0"/>
              <a:t>Mest mulig må automatiseres.</a:t>
            </a:r>
          </a:p>
          <a:p>
            <a:r>
              <a:rPr lang="nb-NO" dirty="0"/>
              <a:t>Det må være svært enkelt å pushe små endringer ting til produksjon</a:t>
            </a:r>
          </a:p>
          <a:p>
            <a:r>
              <a:rPr lang="nb-NO" dirty="0"/>
              <a:t>Feedback loop til den enkelte utvikler må være svært kort når det oppdages feil.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123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943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Big bang eller inkrementell</a:t>
            </a:r>
          </a:p>
          <a:p>
            <a:r>
              <a:rPr lang="nb-NO" dirty="0"/>
              <a:t>Manuell</a:t>
            </a:r>
            <a:r>
              <a:rPr lang="nb-NO" baseline="0" dirty="0"/>
              <a:t> eller automatisert</a:t>
            </a:r>
          </a:p>
          <a:p>
            <a:endParaRPr lang="nb-NO" baseline="0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www.shapeblue.com</a:t>
            </a:r>
            <a:r>
              <a:rPr lang="nb-NO" dirty="0"/>
              <a:t>/</a:t>
            </a:r>
            <a:r>
              <a:rPr lang="nb-NO" dirty="0" err="1"/>
              <a:t>wp-content</a:t>
            </a:r>
            <a:r>
              <a:rPr lang="nb-NO" dirty="0"/>
              <a:t>/</a:t>
            </a:r>
            <a:r>
              <a:rPr lang="nb-NO" dirty="0" err="1"/>
              <a:t>uploads</a:t>
            </a:r>
            <a:r>
              <a:rPr lang="nb-NO" dirty="0"/>
              <a:t>/2018/11/</a:t>
            </a:r>
            <a:r>
              <a:rPr lang="nb-NO" dirty="0" err="1"/>
              <a:t>When</a:t>
            </a:r>
            <a:r>
              <a:rPr lang="nb-NO" dirty="0"/>
              <a:t>-</a:t>
            </a:r>
            <a:r>
              <a:rPr lang="nb-NO" dirty="0" err="1"/>
              <a:t>you</a:t>
            </a:r>
            <a:r>
              <a:rPr lang="nb-NO" dirty="0"/>
              <a:t>-have-unit-tests-</a:t>
            </a:r>
            <a:r>
              <a:rPr lang="nb-NO" dirty="0" err="1"/>
              <a:t>but</a:t>
            </a:r>
            <a:r>
              <a:rPr lang="nb-NO" dirty="0"/>
              <a:t>-</a:t>
            </a:r>
            <a:r>
              <a:rPr lang="nb-NO" dirty="0" err="1"/>
              <a:t>no</a:t>
            </a:r>
            <a:r>
              <a:rPr lang="nb-NO" dirty="0"/>
              <a:t>-</a:t>
            </a:r>
            <a:r>
              <a:rPr lang="nb-NO" dirty="0" err="1"/>
              <a:t>integration</a:t>
            </a:r>
            <a:r>
              <a:rPr lang="nb-NO" dirty="0"/>
              <a:t>-tests-</a:t>
            </a:r>
            <a:r>
              <a:rPr lang="nb-NO" dirty="0" err="1"/>
              <a:t>Imgur.gif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183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www.techrepublic.com</a:t>
            </a:r>
            <a:r>
              <a:rPr lang="nb-NO" dirty="0"/>
              <a:t>/</a:t>
            </a:r>
            <a:r>
              <a:rPr lang="nb-NO" dirty="0" err="1"/>
              <a:t>article</a:t>
            </a:r>
            <a:r>
              <a:rPr lang="nb-NO" dirty="0"/>
              <a:t>/</a:t>
            </a:r>
            <a:r>
              <a:rPr lang="nb-NO" dirty="0" err="1"/>
              <a:t>load</a:t>
            </a:r>
            <a:r>
              <a:rPr lang="nb-NO" dirty="0"/>
              <a:t>-testing-</a:t>
            </a:r>
            <a:r>
              <a:rPr lang="nb-NO" dirty="0" err="1"/>
              <a:t>tools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8468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testguild.com</a:t>
            </a:r>
            <a:r>
              <a:rPr lang="nb-NO" dirty="0"/>
              <a:t>/</a:t>
            </a:r>
            <a:r>
              <a:rPr lang="nb-NO" dirty="0" err="1"/>
              <a:t>load</a:t>
            </a:r>
            <a:r>
              <a:rPr lang="nb-NO" dirty="0"/>
              <a:t>-testing-</a:t>
            </a:r>
            <a:r>
              <a:rPr lang="nb-NO" dirty="0" err="1"/>
              <a:t>tools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83865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0360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69288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4075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Mange av verktøyene tilbyr også profiling og test </a:t>
            </a:r>
            <a:r>
              <a:rPr lang="nb-NO" dirty="0" err="1"/>
              <a:t>coverage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33406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Application Programming Interface</a:t>
            </a:r>
          </a:p>
          <a:p>
            <a:endParaRPr lang="nb-NO" dirty="0"/>
          </a:p>
          <a:p>
            <a:r>
              <a:rPr lang="nb-NO" dirty="0"/>
              <a:t>Hva er et API?</a:t>
            </a:r>
          </a:p>
          <a:p>
            <a:r>
              <a:rPr lang="nb-NO" dirty="0"/>
              <a:t>Er det </a:t>
            </a:r>
            <a:r>
              <a:rPr lang="nb-NO" dirty="0" err="1"/>
              <a:t>public</a:t>
            </a:r>
            <a:r>
              <a:rPr lang="nb-NO" dirty="0"/>
              <a:t>?</a:t>
            </a:r>
          </a:p>
          <a:p>
            <a:r>
              <a:rPr lang="nb-NO" dirty="0"/>
              <a:t>Kjenner</a:t>
            </a:r>
            <a:r>
              <a:rPr lang="nb-NO" baseline="0" dirty="0"/>
              <a:t> du konsumentene?</a:t>
            </a:r>
          </a:p>
          <a:p>
            <a:r>
              <a:rPr lang="nb-NO" baseline="0" dirty="0"/>
              <a:t>Er det kun en backend for din egen frontend?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8507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32696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FIRST:</a:t>
            </a:r>
          </a:p>
          <a:p>
            <a:r>
              <a:rPr lang="nb-NO" dirty="0"/>
              <a:t>Fast</a:t>
            </a:r>
          </a:p>
          <a:p>
            <a:r>
              <a:rPr lang="nb-NO" dirty="0" err="1"/>
              <a:t>Independent</a:t>
            </a:r>
            <a:endParaRPr lang="nb-NO" dirty="0"/>
          </a:p>
          <a:p>
            <a:r>
              <a:rPr lang="nb-NO" dirty="0" err="1"/>
              <a:t>Repeatable</a:t>
            </a:r>
            <a:endParaRPr lang="nb-NO" dirty="0"/>
          </a:p>
          <a:p>
            <a:r>
              <a:rPr lang="nb-NO" dirty="0" err="1"/>
              <a:t>Self-Validating</a:t>
            </a:r>
            <a:endParaRPr lang="nb-NO" dirty="0"/>
          </a:p>
          <a:p>
            <a:r>
              <a:rPr lang="nb-NO" dirty="0" err="1"/>
              <a:t>Timely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0458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er bare mulig med </a:t>
            </a:r>
            <a:r>
              <a:rPr lang="nb-NO" dirty="0" err="1"/>
              <a:t>IoC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47166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softwareengineering.stackexchange.com</a:t>
            </a:r>
            <a:r>
              <a:rPr lang="nb-NO" dirty="0"/>
              <a:t>/questions/123627/what-are-the-london-and-chicago-schools-of-tdd#123672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96593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blog.kotlin-academy.com</a:t>
            </a:r>
            <a:r>
              <a:rPr lang="nb-NO" dirty="0"/>
              <a:t>/mocking-is-not-rocket-science-basics-ae55d0aadf2b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237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En </a:t>
            </a:r>
            <a:r>
              <a:rPr lang="nb-NO" dirty="0" err="1"/>
              <a:t>stub</a:t>
            </a:r>
            <a:r>
              <a:rPr lang="nb-NO" baseline="0" dirty="0"/>
              <a:t> setter vi opp, så metoden under test kan kalle den og få data. Den skal aldri feile en test.</a:t>
            </a:r>
          </a:p>
          <a:p>
            <a:r>
              <a:rPr lang="nb-NO" baseline="0" dirty="0"/>
              <a:t>En </a:t>
            </a:r>
            <a:r>
              <a:rPr lang="nb-NO" baseline="0" dirty="0" err="1"/>
              <a:t>mock</a:t>
            </a:r>
            <a:r>
              <a:rPr lang="nb-NO" baseline="0" dirty="0"/>
              <a:t> setter vi opp fordi metoden under test skal kalle den. Vi kan verifisere at den er </a:t>
            </a:r>
            <a:r>
              <a:rPr lang="nb-NO" baseline="0" dirty="0" err="1"/>
              <a:t>kallt</a:t>
            </a:r>
            <a:r>
              <a:rPr lang="nb-NO" baseline="0" dirty="0"/>
              <a:t>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29604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11820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19001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84751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6606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Backend for frontend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learn.microsoft.com</a:t>
            </a:r>
            <a:r>
              <a:rPr lang="nb-NO" dirty="0"/>
              <a:t>/en-</a:t>
            </a:r>
            <a:r>
              <a:rPr lang="nb-NO" dirty="0" err="1"/>
              <a:t>us</a:t>
            </a:r>
            <a:r>
              <a:rPr lang="nb-NO" dirty="0"/>
              <a:t>/</a:t>
            </a:r>
            <a:r>
              <a:rPr lang="nb-NO" dirty="0" err="1"/>
              <a:t>azure</a:t>
            </a:r>
            <a:r>
              <a:rPr lang="nb-NO" dirty="0"/>
              <a:t>/</a:t>
            </a:r>
            <a:r>
              <a:rPr lang="nb-NO" dirty="0" err="1"/>
              <a:t>architecture</a:t>
            </a:r>
            <a:r>
              <a:rPr lang="nb-NO" dirty="0"/>
              <a:t>/</a:t>
            </a:r>
            <a:r>
              <a:rPr lang="nb-NO" dirty="0" err="1"/>
              <a:t>patterns</a:t>
            </a:r>
            <a:r>
              <a:rPr lang="nb-NO" dirty="0"/>
              <a:t>/</a:t>
            </a:r>
            <a:r>
              <a:rPr lang="nb-NO" dirty="0" err="1"/>
              <a:t>backends</a:t>
            </a:r>
            <a:r>
              <a:rPr lang="nb-NO" dirty="0"/>
              <a:t>-for-</a:t>
            </a:r>
            <a:r>
              <a:rPr lang="nb-NO" dirty="0" err="1"/>
              <a:t>frontends</a:t>
            </a:r>
            <a:endParaRPr lang="nb-NO" dirty="0"/>
          </a:p>
          <a:p>
            <a:endParaRPr lang="nb-NO" dirty="0"/>
          </a:p>
          <a:p>
            <a:r>
              <a:rPr lang="nb-NO" dirty="0"/>
              <a:t>Et </a:t>
            </a:r>
            <a:r>
              <a:rPr lang="nb-NO" dirty="0" err="1"/>
              <a:t>pattern</a:t>
            </a:r>
            <a:r>
              <a:rPr lang="nb-NO" dirty="0"/>
              <a:t> der man har dedikert </a:t>
            </a:r>
            <a:r>
              <a:rPr lang="nb-NO" dirty="0" err="1"/>
              <a:t>api</a:t>
            </a:r>
            <a:r>
              <a:rPr lang="nb-NO" dirty="0"/>
              <a:t> for enkel type frontend (for eksempel desktop/mobile).</a:t>
            </a:r>
          </a:p>
          <a:p>
            <a:r>
              <a:rPr lang="nb-NO" dirty="0"/>
              <a:t>Man kan ha spesifikke </a:t>
            </a:r>
            <a:r>
              <a:rPr lang="nb-NO" dirty="0" err="1"/>
              <a:t>endepukt</a:t>
            </a:r>
            <a:r>
              <a:rPr lang="nb-NO" dirty="0"/>
              <a:t> og </a:t>
            </a:r>
            <a:r>
              <a:rPr lang="nb-NO" dirty="0" err="1"/>
              <a:t>schema</a:t>
            </a:r>
            <a:r>
              <a:rPr lang="nb-NO" dirty="0"/>
              <a:t> som dekker klientens spesifikke behov. Å generere </a:t>
            </a:r>
            <a:r>
              <a:rPr lang="nb-NO" dirty="0" err="1"/>
              <a:t>frontendkode</a:t>
            </a:r>
            <a:r>
              <a:rPr lang="nb-NO" dirty="0"/>
              <a:t> (typescript-</a:t>
            </a:r>
            <a:r>
              <a:rPr lang="nb-NO" dirty="0" err="1"/>
              <a:t>interface</a:t>
            </a:r>
            <a:r>
              <a:rPr lang="nb-NO" dirty="0"/>
              <a:t>) fra </a:t>
            </a:r>
            <a:r>
              <a:rPr lang="nb-NO" dirty="0" err="1"/>
              <a:t>api</a:t>
            </a:r>
            <a:r>
              <a:rPr lang="nb-NO" dirty="0"/>
              <a:t> er også et vanlig </a:t>
            </a:r>
            <a:r>
              <a:rPr lang="nb-NO" dirty="0" err="1"/>
              <a:t>use</a:t>
            </a:r>
            <a:r>
              <a:rPr lang="nb-NO" dirty="0"/>
              <a:t>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71626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4014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aefd5b2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baefd5b2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"/>
              <a:t>Kjør alle tester hver gang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6100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http://</a:t>
            </a:r>
            <a:r>
              <a:rPr lang="nb-NO" dirty="0" err="1"/>
              <a:t>codekata.com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codingdojo.org</a:t>
            </a:r>
            <a:r>
              <a:rPr lang="nb-NO" dirty="0"/>
              <a:t>/</a:t>
            </a:r>
            <a:r>
              <a:rPr lang="nb-NO" dirty="0" err="1"/>
              <a:t>kata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gamontal</a:t>
            </a:r>
            <a:r>
              <a:rPr lang="nb-NO" dirty="0"/>
              <a:t>/</a:t>
            </a:r>
            <a:r>
              <a:rPr lang="nb-NO" dirty="0" err="1"/>
              <a:t>awesome-katas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3111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002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jsonapi.org</a:t>
            </a:r>
            <a:r>
              <a:rPr lang="nb-NO" dirty="0"/>
              <a:t>/</a:t>
            </a:r>
          </a:p>
          <a:p>
            <a:r>
              <a:rPr lang="nb-NO" dirty="0"/>
              <a:t>Kan gjerne brukes som en design guide, selv om man ikke implementerer det 100%</a:t>
            </a:r>
          </a:p>
          <a:p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Eksempel på implementasjon: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MarkoMilos</a:t>
            </a:r>
            <a:r>
              <a:rPr lang="nb-NO" dirty="0"/>
              <a:t>/</a:t>
            </a:r>
            <a:r>
              <a:rPr lang="nb-NO" dirty="0" err="1"/>
              <a:t>jsonapi</a:t>
            </a:r>
            <a:r>
              <a:rPr lang="nb-NO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api.tvmaze.com</a:t>
            </a:r>
            <a:r>
              <a:rPr lang="nb-NO" dirty="0"/>
              <a:t>/shows/431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9082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Eksempel: 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catfact.ninja</a:t>
            </a: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nvdbrapportapi.atlas.vegvesen.no</a:t>
            </a:r>
            <a:r>
              <a:rPr lang="nb-NO" dirty="0"/>
              <a:t>/swagger-</a:t>
            </a:r>
            <a:r>
              <a:rPr lang="nb-NO" dirty="0" err="1"/>
              <a:t>ui</a:t>
            </a:r>
            <a:r>
              <a:rPr lang="nb-NO" dirty="0"/>
              <a:t>/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OpenAPI_Specification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6519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680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321096173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29.05.2023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10" Type="http://schemas.openxmlformats.org/officeDocument/2006/relationships/image" Target="../media/image70.pn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sv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7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microsoft.com/office/2007/relationships/hdphoto" Target="../media/hdphoto3.wdp"/><Relationship Id="rId4" Type="http://schemas.openxmlformats.org/officeDocument/2006/relationships/diagramLayout" Target="../diagrams/layout5.xml"/><Relationship Id="rId9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15474FBA-BE65-FCEA-5474-7D13E07E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2804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7A45-B8B0-2281-4419-101F3EF8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563"/>
            <a:ext cx="9144000" cy="2387600"/>
          </a:xfrm>
        </p:spPr>
        <p:txBody>
          <a:bodyPr/>
          <a:lstStyle/>
          <a:p>
            <a:r>
              <a:rPr lang="nb-NO" dirty="0"/>
              <a:t>Velkommen tilbake!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DF0FB-BE98-1532-12D7-E18A2C02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nb-NO" dirty="0"/>
              <a:t>Tredje økt</a:t>
            </a:r>
          </a:p>
        </p:txBody>
      </p:sp>
    </p:spTree>
    <p:extLst>
      <p:ext uri="{BB962C8B-B14F-4D97-AF65-F5344CB8AC3E}">
        <p14:creationId xmlns:p14="http://schemas.microsoft.com/office/powerpoint/2010/main" val="16457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1EE6-55A8-5E92-1282-6E5A4D25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Endringshåndtering og </a:t>
            </a:r>
            <a:r>
              <a:rPr lang="nb-NO" dirty="0" err="1"/>
              <a:t>versjonering</a:t>
            </a:r>
            <a:r>
              <a:rPr lang="nb-NO" dirty="0"/>
              <a:t> av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74DF-4E63-AE3D-5D61-11E30D3D91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Breaking</a:t>
            </a:r>
            <a:r>
              <a:rPr lang="nb-NO" dirty="0"/>
              <a:t> </a:t>
            </a:r>
            <a:r>
              <a:rPr lang="nb-NO" dirty="0" err="1"/>
              <a:t>changes</a:t>
            </a:r>
            <a:endParaRPr lang="nb-NO" dirty="0"/>
          </a:p>
          <a:p>
            <a:pPr lvl="1"/>
            <a:r>
              <a:rPr lang="nb-NO" dirty="0" err="1"/>
              <a:t>Change</a:t>
            </a:r>
            <a:r>
              <a:rPr lang="nb-NO" dirty="0"/>
              <a:t> in format</a:t>
            </a:r>
          </a:p>
          <a:p>
            <a:pPr lvl="1"/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requst</a:t>
            </a:r>
            <a:r>
              <a:rPr lang="nb-NO" dirty="0"/>
              <a:t>/</a:t>
            </a:r>
            <a:r>
              <a:rPr lang="nb-NO" dirty="0" err="1"/>
              <a:t>response</a:t>
            </a:r>
            <a:r>
              <a:rPr lang="nb-NO" dirty="0"/>
              <a:t> type</a:t>
            </a:r>
          </a:p>
          <a:p>
            <a:pPr lvl="1"/>
            <a:r>
              <a:rPr lang="nb-NO" dirty="0" err="1"/>
              <a:t>Removal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parts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api</a:t>
            </a:r>
            <a:endParaRPr lang="nb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5B4A2-3B02-A139-E664-1D0E672CF2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Types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versioning</a:t>
            </a:r>
            <a:endParaRPr lang="nb-NO" dirty="0"/>
          </a:p>
          <a:p>
            <a:pPr lvl="1"/>
            <a:r>
              <a:rPr lang="nb-NO" dirty="0"/>
              <a:t>URI </a:t>
            </a:r>
            <a:r>
              <a:rPr lang="nb-NO" dirty="0" err="1"/>
              <a:t>versioning</a:t>
            </a:r>
            <a:endParaRPr lang="nb-NO" dirty="0"/>
          </a:p>
          <a:p>
            <a:pPr lvl="1"/>
            <a:r>
              <a:rPr lang="nb-NO" dirty="0" err="1"/>
              <a:t>Custom</a:t>
            </a:r>
            <a:r>
              <a:rPr lang="nb-NO" dirty="0"/>
              <a:t> </a:t>
            </a:r>
            <a:r>
              <a:rPr lang="nb-NO" dirty="0" err="1"/>
              <a:t>Request</a:t>
            </a:r>
            <a:r>
              <a:rPr lang="nb-NO" dirty="0"/>
              <a:t> Header</a:t>
            </a:r>
          </a:p>
          <a:p>
            <a:pPr lvl="1"/>
            <a:r>
              <a:rPr lang="nb-NO" dirty="0"/>
              <a:t>Accept header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B0717-C983-98C6-36A4-7CBEB25651CE}"/>
              </a:ext>
            </a:extLst>
          </p:cNvPr>
          <p:cNvSpPr txBox="1"/>
          <p:nvPr/>
        </p:nvSpPr>
        <p:spPr>
          <a:xfrm>
            <a:off x="5636623" y="612354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restfulapi.net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versioning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6436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den title" hidden="1">
            <a:extLst>
              <a:ext uri="{FF2B5EF4-FFF2-40B4-BE49-F238E27FC236}">
                <a16:creationId xmlns:a16="http://schemas.microsoft.com/office/drawing/2014/main" id="{AFE27A38-82AA-F8EA-600E-79DAE7B4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Pact</a:t>
            </a:r>
          </a:p>
        </p:txBody>
      </p:sp>
      <p:sp>
        <p:nvSpPr>
          <p:cNvPr id="3" name="Description">
            <a:extLst>
              <a:ext uri="{FF2B5EF4-FFF2-40B4-BE49-F238E27FC236}">
                <a16:creationId xmlns:a16="http://schemas.microsoft.com/office/drawing/2014/main" id="{89AC1325-09B4-FB1E-F525-5BC04771E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2" y="2103119"/>
            <a:ext cx="2936965" cy="2258106"/>
          </a:xfrm>
        </p:spPr>
        <p:txBody>
          <a:bodyPr/>
          <a:lstStyle/>
          <a:p>
            <a:r>
              <a:rPr lang="nb-NO" dirty="0"/>
              <a:t>Consumer driven </a:t>
            </a:r>
            <a:r>
              <a:rPr lang="nb-NO" dirty="0" err="1"/>
              <a:t>contract</a:t>
            </a:r>
            <a:r>
              <a:rPr lang="nb-NO" dirty="0"/>
              <a:t> testing </a:t>
            </a:r>
            <a:r>
              <a:rPr lang="nb-NO" dirty="0" err="1"/>
              <a:t>tool</a:t>
            </a:r>
            <a:endParaRPr lang="nb-NO" dirty="0"/>
          </a:p>
        </p:txBody>
      </p:sp>
      <p:pic>
        <p:nvPicPr>
          <p:cNvPr id="1028" name="Logo" descr="Pact Foundation">
            <a:extLst>
              <a:ext uri="{FF2B5EF4-FFF2-40B4-BE49-F238E27FC236}">
                <a16:creationId xmlns:a16="http://schemas.microsoft.com/office/drawing/2014/main" id="{19E8E79F-E13D-2C3F-D096-A143436D6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97" y="375376"/>
            <a:ext cx="4349932" cy="90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vider">
            <a:extLst>
              <a:ext uri="{FF2B5EF4-FFF2-40B4-BE49-F238E27FC236}">
                <a16:creationId xmlns:a16="http://schemas.microsoft.com/office/drawing/2014/main" id="{1ABBD4F8-A952-84C7-346B-22F1024F8415}"/>
              </a:ext>
            </a:extLst>
          </p:cNvPr>
          <p:cNvSpPr/>
          <p:nvPr/>
        </p:nvSpPr>
        <p:spPr>
          <a:xfrm>
            <a:off x="9949218" y="4361225"/>
            <a:ext cx="1910686" cy="17196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Provider</a:t>
            </a:r>
          </a:p>
        </p:txBody>
      </p:sp>
      <p:grpSp>
        <p:nvGrpSpPr>
          <p:cNvPr id="27" name="Consumer">
            <a:extLst>
              <a:ext uri="{FF2B5EF4-FFF2-40B4-BE49-F238E27FC236}">
                <a16:creationId xmlns:a16="http://schemas.microsoft.com/office/drawing/2014/main" id="{F26D71E6-086F-DD3A-C810-C0231D1A2D96}"/>
              </a:ext>
            </a:extLst>
          </p:cNvPr>
          <p:cNvGrpSpPr/>
          <p:nvPr/>
        </p:nvGrpSpPr>
        <p:grpSpPr>
          <a:xfrm>
            <a:off x="2033517" y="4265691"/>
            <a:ext cx="1910686" cy="1910686"/>
            <a:chOff x="2033517" y="4265691"/>
            <a:chExt cx="1910686" cy="191068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B7D0604-88B9-027D-DED9-E34399778A84}"/>
                </a:ext>
              </a:extLst>
            </p:cNvPr>
            <p:cNvSpPr/>
            <p:nvPr/>
          </p:nvSpPr>
          <p:spPr>
            <a:xfrm>
              <a:off x="2033517" y="4361225"/>
              <a:ext cx="1910686" cy="171961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/>
                <a:t>Consumer</a:t>
              </a:r>
            </a:p>
          </p:txBody>
        </p:sp>
        <p:pic>
          <p:nvPicPr>
            <p:cNvPr id="10" name="Graphic 9" descr="Browser window with solid fill">
              <a:extLst>
                <a:ext uri="{FF2B5EF4-FFF2-40B4-BE49-F238E27FC236}">
                  <a16:creationId xmlns:a16="http://schemas.microsoft.com/office/drawing/2014/main" id="{D8DBE878-E0C5-D8C0-C476-5756EF89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3517" y="4265691"/>
              <a:ext cx="1910686" cy="1910686"/>
            </a:xfrm>
            <a:prstGeom prst="rect">
              <a:avLst/>
            </a:prstGeom>
          </p:spPr>
        </p:pic>
      </p:grpSp>
      <p:sp>
        <p:nvSpPr>
          <p:cNvPr id="11" name="Regular consumption">
            <a:extLst>
              <a:ext uri="{FF2B5EF4-FFF2-40B4-BE49-F238E27FC236}">
                <a16:creationId xmlns:a16="http://schemas.microsoft.com/office/drawing/2014/main" id="{0BDAB0E4-AFC4-816C-D7B3-0C124B816832}"/>
              </a:ext>
            </a:extLst>
          </p:cNvPr>
          <p:cNvSpPr/>
          <p:nvPr/>
        </p:nvSpPr>
        <p:spPr>
          <a:xfrm>
            <a:off x="4167118" y="5036024"/>
            <a:ext cx="5595583" cy="436728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Broker">
            <a:extLst>
              <a:ext uri="{FF2B5EF4-FFF2-40B4-BE49-F238E27FC236}">
                <a16:creationId xmlns:a16="http://schemas.microsoft.com/office/drawing/2014/main" id="{5B381583-4B71-08BC-CD83-F3909F0ADF0B}"/>
              </a:ext>
            </a:extLst>
          </p:cNvPr>
          <p:cNvSpPr/>
          <p:nvPr/>
        </p:nvSpPr>
        <p:spPr>
          <a:xfrm>
            <a:off x="5893559" y="375376"/>
            <a:ext cx="1787857" cy="1835561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Broker</a:t>
            </a:r>
          </a:p>
        </p:txBody>
      </p:sp>
      <p:grpSp>
        <p:nvGrpSpPr>
          <p:cNvPr id="20" name="Contract">
            <a:extLst>
              <a:ext uri="{FF2B5EF4-FFF2-40B4-BE49-F238E27FC236}">
                <a16:creationId xmlns:a16="http://schemas.microsoft.com/office/drawing/2014/main" id="{008B9E69-73B8-BAAA-8D8C-16A2988C9BDC}"/>
              </a:ext>
            </a:extLst>
          </p:cNvPr>
          <p:cNvGrpSpPr/>
          <p:nvPr/>
        </p:nvGrpSpPr>
        <p:grpSpPr>
          <a:xfrm>
            <a:off x="9296384" y="3456172"/>
            <a:ext cx="1497842" cy="1663150"/>
            <a:chOff x="9013780" y="1821976"/>
            <a:chExt cx="1497842" cy="16631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B0EA84-57D8-6CEF-31A0-DFEB37AF2D86}"/>
                </a:ext>
              </a:extLst>
            </p:cNvPr>
            <p:cNvGrpSpPr/>
            <p:nvPr/>
          </p:nvGrpSpPr>
          <p:grpSpPr>
            <a:xfrm>
              <a:off x="9013780" y="1821976"/>
              <a:ext cx="1497842" cy="1497842"/>
              <a:chOff x="8547465" y="2496775"/>
              <a:chExt cx="1497842" cy="1497842"/>
            </a:xfrm>
          </p:grpSpPr>
          <p:pic>
            <p:nvPicPr>
              <p:cNvPr id="14" name="Graphic 13" descr="List with solid fill">
                <a:extLst>
                  <a:ext uri="{FF2B5EF4-FFF2-40B4-BE49-F238E27FC236}">
                    <a16:creationId xmlns:a16="http://schemas.microsoft.com/office/drawing/2014/main" id="{2E7DB8A5-072E-681D-8B45-A0D2BB89A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547465" y="2496775"/>
                <a:ext cx="1497842" cy="1497842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B947163-CE2D-4919-83F8-772E79A688EA}"/>
                  </a:ext>
                </a:extLst>
              </p:cNvPr>
              <p:cNvGrpSpPr/>
              <p:nvPr/>
            </p:nvGrpSpPr>
            <p:grpSpPr>
              <a:xfrm>
                <a:off x="9392475" y="2496775"/>
                <a:ext cx="652832" cy="393657"/>
                <a:chOff x="10422232" y="2103118"/>
                <a:chExt cx="652832" cy="393657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221DF66-5C9B-95F9-5CD7-C3B58A04B52D}"/>
                    </a:ext>
                  </a:extLst>
                </p:cNvPr>
                <p:cNvSpPr/>
                <p:nvPr/>
              </p:nvSpPr>
              <p:spPr>
                <a:xfrm>
                  <a:off x="10550178" y="2103118"/>
                  <a:ext cx="391886" cy="39365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C5CA3F-FD38-32BA-BA69-1766DC55905E}"/>
                    </a:ext>
                  </a:extLst>
                </p:cNvPr>
                <p:cNvSpPr txBox="1"/>
                <p:nvPr/>
              </p:nvSpPr>
              <p:spPr>
                <a:xfrm>
                  <a:off x="10422232" y="2103118"/>
                  <a:ext cx="6528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b-NO" dirty="0">
                      <a:solidFill>
                        <a:schemeClr val="bg1">
                          <a:lumMod val="85000"/>
                        </a:schemeClr>
                      </a:solidFill>
                    </a:rPr>
                    <a:t>v1</a:t>
                  </a: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09D644-8E78-2AE1-2847-ECBC94AD67DE}"/>
                </a:ext>
              </a:extLst>
            </p:cNvPr>
            <p:cNvSpPr txBox="1"/>
            <p:nvPr/>
          </p:nvSpPr>
          <p:spPr>
            <a:xfrm>
              <a:off x="9198129" y="3177349"/>
              <a:ext cx="1129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400" dirty="0" err="1"/>
                <a:t>Contract</a:t>
              </a:r>
              <a:endParaRPr lang="nb-NO" sz="1400" dirty="0"/>
            </a:p>
          </p:txBody>
        </p:sp>
      </p:grpSp>
      <p:grpSp>
        <p:nvGrpSpPr>
          <p:cNvPr id="24" name="Results">
            <a:extLst>
              <a:ext uri="{FF2B5EF4-FFF2-40B4-BE49-F238E27FC236}">
                <a16:creationId xmlns:a16="http://schemas.microsoft.com/office/drawing/2014/main" id="{E5CDEDE2-1CB6-4378-CA72-DE69A5D3D9F9}"/>
              </a:ext>
            </a:extLst>
          </p:cNvPr>
          <p:cNvGrpSpPr/>
          <p:nvPr/>
        </p:nvGrpSpPr>
        <p:grpSpPr>
          <a:xfrm>
            <a:off x="2895616" y="3232172"/>
            <a:ext cx="1497842" cy="1655845"/>
            <a:chOff x="4020127" y="2024730"/>
            <a:chExt cx="1497842" cy="1655845"/>
          </a:xfrm>
        </p:grpSpPr>
        <p:pic>
          <p:nvPicPr>
            <p:cNvPr id="22" name="Graphic 21" descr="CheckList with solid fill">
              <a:extLst>
                <a:ext uri="{FF2B5EF4-FFF2-40B4-BE49-F238E27FC236}">
                  <a16:creationId xmlns:a16="http://schemas.microsoft.com/office/drawing/2014/main" id="{FBE3DC9A-F509-B936-CD25-C7DDE3A85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20127" y="2024730"/>
              <a:ext cx="1497842" cy="149784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4A162D-43C0-E0C5-8B5F-CC6DE3994871}"/>
                </a:ext>
              </a:extLst>
            </p:cNvPr>
            <p:cNvSpPr txBox="1"/>
            <p:nvPr/>
          </p:nvSpPr>
          <p:spPr>
            <a:xfrm>
              <a:off x="4167118" y="3372798"/>
              <a:ext cx="123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400" dirty="0" err="1"/>
                <a:t>Results</a:t>
              </a:r>
              <a:endParaRPr lang="nb-NO" sz="1400" dirty="0"/>
            </a:p>
          </p:txBody>
        </p:sp>
      </p:grpSp>
      <p:sp>
        <p:nvSpPr>
          <p:cNvPr id="25" name="Mock">
            <a:extLst>
              <a:ext uri="{FF2B5EF4-FFF2-40B4-BE49-F238E27FC236}">
                <a16:creationId xmlns:a16="http://schemas.microsoft.com/office/drawing/2014/main" id="{C554002B-6B71-AD20-0219-7FF8917D0962}"/>
              </a:ext>
            </a:extLst>
          </p:cNvPr>
          <p:cNvSpPr/>
          <p:nvPr/>
        </p:nvSpPr>
        <p:spPr>
          <a:xfrm>
            <a:off x="5853628" y="1044053"/>
            <a:ext cx="1910686" cy="1719618"/>
          </a:xfrm>
          <a:prstGeom prst="roundRect">
            <a:avLst/>
          </a:prstGeom>
          <a:solidFill>
            <a:srgbClr val="4472C4">
              <a:alpha val="50196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Mock</a:t>
            </a:r>
            <a:endParaRPr lang="nb-NO" dirty="0"/>
          </a:p>
        </p:txBody>
      </p:sp>
      <p:sp>
        <p:nvSpPr>
          <p:cNvPr id="26" name="Test consumption">
            <a:extLst>
              <a:ext uri="{FF2B5EF4-FFF2-40B4-BE49-F238E27FC236}">
                <a16:creationId xmlns:a16="http://schemas.microsoft.com/office/drawing/2014/main" id="{8BCA068C-58DB-0A65-A087-BC64B934C062}"/>
              </a:ext>
            </a:extLst>
          </p:cNvPr>
          <p:cNvSpPr/>
          <p:nvPr/>
        </p:nvSpPr>
        <p:spPr>
          <a:xfrm>
            <a:off x="4167118" y="5047702"/>
            <a:ext cx="1637321" cy="436728"/>
          </a:xfrm>
          <a:prstGeom prst="stripedRightArrow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28" name="Contract v2">
            <a:extLst>
              <a:ext uri="{FF2B5EF4-FFF2-40B4-BE49-F238E27FC236}">
                <a16:creationId xmlns:a16="http://schemas.microsoft.com/office/drawing/2014/main" id="{90F1581D-74A5-A34C-D206-94B5CB918D77}"/>
              </a:ext>
            </a:extLst>
          </p:cNvPr>
          <p:cNvGrpSpPr/>
          <p:nvPr/>
        </p:nvGrpSpPr>
        <p:grpSpPr>
          <a:xfrm>
            <a:off x="10418253" y="3456172"/>
            <a:ext cx="1497842" cy="1663150"/>
            <a:chOff x="9013780" y="1821976"/>
            <a:chExt cx="1497842" cy="16631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D9B899-B303-AA19-0808-0F74528E29FC}"/>
                </a:ext>
              </a:extLst>
            </p:cNvPr>
            <p:cNvGrpSpPr/>
            <p:nvPr/>
          </p:nvGrpSpPr>
          <p:grpSpPr>
            <a:xfrm>
              <a:off x="9013780" y="1821976"/>
              <a:ext cx="1497842" cy="1497842"/>
              <a:chOff x="8547465" y="2496775"/>
              <a:chExt cx="1497842" cy="1497842"/>
            </a:xfrm>
          </p:grpSpPr>
          <p:pic>
            <p:nvPicPr>
              <p:cNvPr id="31" name="Graphic 30" descr="List with solid fill">
                <a:extLst>
                  <a:ext uri="{FF2B5EF4-FFF2-40B4-BE49-F238E27FC236}">
                    <a16:creationId xmlns:a16="http://schemas.microsoft.com/office/drawing/2014/main" id="{E76FC3EC-688E-0089-06BF-C882DD604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547465" y="2496775"/>
                <a:ext cx="1497842" cy="1497842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A956D75-F862-F3B3-DBA5-20BE148DD485}"/>
                  </a:ext>
                </a:extLst>
              </p:cNvPr>
              <p:cNvGrpSpPr/>
              <p:nvPr/>
            </p:nvGrpSpPr>
            <p:grpSpPr>
              <a:xfrm>
                <a:off x="9392475" y="2496775"/>
                <a:ext cx="652832" cy="393657"/>
                <a:chOff x="10422232" y="2103118"/>
                <a:chExt cx="652832" cy="393657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C303913-852F-6591-71D5-0D1981C5D94E}"/>
                    </a:ext>
                  </a:extLst>
                </p:cNvPr>
                <p:cNvSpPr/>
                <p:nvPr/>
              </p:nvSpPr>
              <p:spPr>
                <a:xfrm>
                  <a:off x="10550178" y="2103118"/>
                  <a:ext cx="391886" cy="39365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D3BFCF4-77EF-2025-C04F-1A0B61DE0EC3}"/>
                    </a:ext>
                  </a:extLst>
                </p:cNvPr>
                <p:cNvSpPr txBox="1"/>
                <p:nvPr/>
              </p:nvSpPr>
              <p:spPr>
                <a:xfrm>
                  <a:off x="10422232" y="2103118"/>
                  <a:ext cx="6528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nb-NO" dirty="0">
                      <a:solidFill>
                        <a:schemeClr val="bg1">
                          <a:lumMod val="85000"/>
                        </a:schemeClr>
                      </a:solidFill>
                    </a:rPr>
                    <a:t>v2</a:t>
                  </a:r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D8642C-8917-750F-AAD2-B09197AEFEDD}"/>
                </a:ext>
              </a:extLst>
            </p:cNvPr>
            <p:cNvSpPr txBox="1"/>
            <p:nvPr/>
          </p:nvSpPr>
          <p:spPr>
            <a:xfrm>
              <a:off x="9198129" y="3177349"/>
              <a:ext cx="1129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400" dirty="0" err="1"/>
                <a:t>Contract</a:t>
              </a:r>
              <a:endParaRPr lang="nb-NO" sz="1400" dirty="0"/>
            </a:p>
          </p:txBody>
        </p:sp>
      </p:grpSp>
      <p:grpSp>
        <p:nvGrpSpPr>
          <p:cNvPr id="49" name="Results 2">
            <a:extLst>
              <a:ext uri="{FF2B5EF4-FFF2-40B4-BE49-F238E27FC236}">
                <a16:creationId xmlns:a16="http://schemas.microsoft.com/office/drawing/2014/main" id="{A3CCEDC4-91C2-C25A-154B-B3E9F39F155A}"/>
              </a:ext>
            </a:extLst>
          </p:cNvPr>
          <p:cNvGrpSpPr/>
          <p:nvPr/>
        </p:nvGrpSpPr>
        <p:grpSpPr>
          <a:xfrm>
            <a:off x="1972815" y="3351994"/>
            <a:ext cx="1234758" cy="1531025"/>
            <a:chOff x="234856" y="3877137"/>
            <a:chExt cx="1234758" cy="1531025"/>
          </a:xfrm>
        </p:grpSpPr>
        <p:grpSp>
          <p:nvGrpSpPr>
            <p:cNvPr id="35" name="Results">
              <a:extLst>
                <a:ext uri="{FF2B5EF4-FFF2-40B4-BE49-F238E27FC236}">
                  <a16:creationId xmlns:a16="http://schemas.microsoft.com/office/drawing/2014/main" id="{F6CA83C7-5CF9-8E5F-7D99-0A36D23AFE2D}"/>
                </a:ext>
              </a:extLst>
            </p:cNvPr>
            <p:cNvGrpSpPr/>
            <p:nvPr/>
          </p:nvGrpSpPr>
          <p:grpSpPr>
            <a:xfrm>
              <a:off x="234856" y="3877137"/>
              <a:ext cx="1234758" cy="1531025"/>
              <a:chOff x="4167118" y="2149550"/>
              <a:chExt cx="1234758" cy="1531025"/>
            </a:xfrm>
          </p:grpSpPr>
          <p:grpSp>
            <p:nvGrpSpPr>
              <p:cNvPr id="38" name="Graphic 35" descr="CheckList with solid fill">
                <a:extLst>
                  <a:ext uri="{FF2B5EF4-FFF2-40B4-BE49-F238E27FC236}">
                    <a16:creationId xmlns:a16="http://schemas.microsoft.com/office/drawing/2014/main" id="{59A76D9A-2152-E559-7C95-BE891A667754}"/>
                  </a:ext>
                </a:extLst>
              </p:cNvPr>
              <p:cNvGrpSpPr/>
              <p:nvPr/>
            </p:nvGrpSpPr>
            <p:grpSpPr>
              <a:xfrm>
                <a:off x="4285369" y="2149550"/>
                <a:ext cx="967356" cy="1248201"/>
                <a:chOff x="4285369" y="2149550"/>
                <a:chExt cx="967356" cy="1248201"/>
              </a:xfrm>
              <a:solidFill>
                <a:srgbClr val="000000"/>
              </a:solidFill>
            </p:grpSpPr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B1CE071C-0AAC-A667-59C7-96B5E8D28064}"/>
                    </a:ext>
                  </a:extLst>
                </p:cNvPr>
                <p:cNvSpPr/>
                <p:nvPr/>
              </p:nvSpPr>
              <p:spPr>
                <a:xfrm>
                  <a:off x="4285369" y="2149550"/>
                  <a:ext cx="967356" cy="1248201"/>
                </a:xfrm>
                <a:custGeom>
                  <a:avLst/>
                  <a:gdLst>
                    <a:gd name="connsiteX0" fmla="*/ 93615 w 967356"/>
                    <a:gd name="connsiteY0" fmla="*/ 93615 h 1248201"/>
                    <a:gd name="connsiteX1" fmla="*/ 873741 w 967356"/>
                    <a:gd name="connsiteY1" fmla="*/ 93615 h 1248201"/>
                    <a:gd name="connsiteX2" fmla="*/ 873741 w 967356"/>
                    <a:gd name="connsiteY2" fmla="*/ 1154587 h 1248201"/>
                    <a:gd name="connsiteX3" fmla="*/ 93615 w 967356"/>
                    <a:gd name="connsiteY3" fmla="*/ 1154587 h 1248201"/>
                    <a:gd name="connsiteX4" fmla="*/ 93615 w 967356"/>
                    <a:gd name="connsiteY4" fmla="*/ 93615 h 1248201"/>
                    <a:gd name="connsiteX5" fmla="*/ 0 w 967356"/>
                    <a:gd name="connsiteY5" fmla="*/ 1248202 h 1248201"/>
                    <a:gd name="connsiteX6" fmla="*/ 967356 w 967356"/>
                    <a:gd name="connsiteY6" fmla="*/ 1248202 h 1248201"/>
                    <a:gd name="connsiteX7" fmla="*/ 967356 w 967356"/>
                    <a:gd name="connsiteY7" fmla="*/ 0 h 1248201"/>
                    <a:gd name="connsiteX8" fmla="*/ 0 w 967356"/>
                    <a:gd name="connsiteY8" fmla="*/ 0 h 1248201"/>
                    <a:gd name="connsiteX9" fmla="*/ 0 w 967356"/>
                    <a:gd name="connsiteY9" fmla="*/ 1248202 h 1248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67356" h="1248201">
                      <a:moveTo>
                        <a:pt x="93615" y="93615"/>
                      </a:moveTo>
                      <a:lnTo>
                        <a:pt x="873741" y="93615"/>
                      </a:lnTo>
                      <a:lnTo>
                        <a:pt x="873741" y="1154587"/>
                      </a:lnTo>
                      <a:lnTo>
                        <a:pt x="93615" y="1154587"/>
                      </a:lnTo>
                      <a:lnTo>
                        <a:pt x="93615" y="93615"/>
                      </a:lnTo>
                      <a:close/>
                      <a:moveTo>
                        <a:pt x="0" y="1248202"/>
                      </a:moveTo>
                      <a:lnTo>
                        <a:pt x="967356" y="1248202"/>
                      </a:lnTo>
                      <a:lnTo>
                        <a:pt x="967356" y="0"/>
                      </a:lnTo>
                      <a:lnTo>
                        <a:pt x="0" y="0"/>
                      </a:lnTo>
                      <a:lnTo>
                        <a:pt x="0" y="12482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5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b-NO"/>
                </a:p>
              </p:txBody>
            </p: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38D18C80-EE8C-2B00-6415-532D0C1DECF1}"/>
                    </a:ext>
                  </a:extLst>
                </p:cNvPr>
                <p:cNvSpPr/>
                <p:nvPr/>
              </p:nvSpPr>
              <p:spPr>
                <a:xfrm>
                  <a:off x="4800253" y="2383587"/>
                  <a:ext cx="265242" cy="62410"/>
                </a:xfrm>
                <a:custGeom>
                  <a:avLst/>
                  <a:gdLst>
                    <a:gd name="connsiteX0" fmla="*/ 0 w 265242"/>
                    <a:gd name="connsiteY0" fmla="*/ 0 h 62410"/>
                    <a:gd name="connsiteX1" fmla="*/ 265243 w 265242"/>
                    <a:gd name="connsiteY1" fmla="*/ 0 h 62410"/>
                    <a:gd name="connsiteX2" fmla="*/ 265243 w 265242"/>
                    <a:gd name="connsiteY2" fmla="*/ 62410 h 62410"/>
                    <a:gd name="connsiteX3" fmla="*/ 0 w 265242"/>
                    <a:gd name="connsiteY3" fmla="*/ 62410 h 6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242" h="62410">
                      <a:moveTo>
                        <a:pt x="0" y="0"/>
                      </a:moveTo>
                      <a:lnTo>
                        <a:pt x="265243" y="0"/>
                      </a:lnTo>
                      <a:lnTo>
                        <a:pt x="265243" y="62410"/>
                      </a:lnTo>
                      <a:lnTo>
                        <a:pt x="0" y="624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5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b-NO"/>
                </a:p>
              </p:txBody>
            </p: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E4A95461-CC8F-ACCE-13B5-C4DAB41445E9}"/>
                    </a:ext>
                  </a:extLst>
                </p:cNvPr>
                <p:cNvSpPr/>
                <p:nvPr/>
              </p:nvSpPr>
              <p:spPr>
                <a:xfrm>
                  <a:off x="4800253" y="2633228"/>
                  <a:ext cx="265242" cy="62410"/>
                </a:xfrm>
                <a:custGeom>
                  <a:avLst/>
                  <a:gdLst>
                    <a:gd name="connsiteX0" fmla="*/ 0 w 265242"/>
                    <a:gd name="connsiteY0" fmla="*/ 0 h 62410"/>
                    <a:gd name="connsiteX1" fmla="*/ 265243 w 265242"/>
                    <a:gd name="connsiteY1" fmla="*/ 0 h 62410"/>
                    <a:gd name="connsiteX2" fmla="*/ 265243 w 265242"/>
                    <a:gd name="connsiteY2" fmla="*/ 62410 h 62410"/>
                    <a:gd name="connsiteX3" fmla="*/ 0 w 265242"/>
                    <a:gd name="connsiteY3" fmla="*/ 62410 h 6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242" h="62410">
                      <a:moveTo>
                        <a:pt x="0" y="0"/>
                      </a:moveTo>
                      <a:lnTo>
                        <a:pt x="265243" y="0"/>
                      </a:lnTo>
                      <a:lnTo>
                        <a:pt x="265243" y="62410"/>
                      </a:lnTo>
                      <a:lnTo>
                        <a:pt x="0" y="6241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55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b-NO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A54B081A-00B2-47E2-8450-D44AEF4A3496}"/>
                    </a:ext>
                  </a:extLst>
                </p:cNvPr>
                <p:cNvSpPr/>
                <p:nvPr/>
              </p:nvSpPr>
              <p:spPr>
                <a:xfrm>
                  <a:off x="4800253" y="3132508"/>
                  <a:ext cx="265242" cy="62410"/>
                </a:xfrm>
                <a:custGeom>
                  <a:avLst/>
                  <a:gdLst>
                    <a:gd name="connsiteX0" fmla="*/ 0 w 265242"/>
                    <a:gd name="connsiteY0" fmla="*/ 0 h 62410"/>
                    <a:gd name="connsiteX1" fmla="*/ 265243 w 265242"/>
                    <a:gd name="connsiteY1" fmla="*/ 0 h 62410"/>
                    <a:gd name="connsiteX2" fmla="*/ 265243 w 265242"/>
                    <a:gd name="connsiteY2" fmla="*/ 62410 h 62410"/>
                    <a:gd name="connsiteX3" fmla="*/ 0 w 265242"/>
                    <a:gd name="connsiteY3" fmla="*/ 62410 h 6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242" h="62410">
                      <a:moveTo>
                        <a:pt x="0" y="0"/>
                      </a:moveTo>
                      <a:lnTo>
                        <a:pt x="265243" y="0"/>
                      </a:lnTo>
                      <a:lnTo>
                        <a:pt x="265243" y="62410"/>
                      </a:lnTo>
                      <a:lnTo>
                        <a:pt x="0" y="624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5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b-NO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6CA4EBD4-DF4A-F603-7D1F-4F4784E475EE}"/>
                    </a:ext>
                  </a:extLst>
                </p:cNvPr>
                <p:cNvSpPr/>
                <p:nvPr/>
              </p:nvSpPr>
              <p:spPr>
                <a:xfrm>
                  <a:off x="4800253" y="2882868"/>
                  <a:ext cx="265242" cy="62410"/>
                </a:xfrm>
                <a:custGeom>
                  <a:avLst/>
                  <a:gdLst>
                    <a:gd name="connsiteX0" fmla="*/ 0 w 265242"/>
                    <a:gd name="connsiteY0" fmla="*/ 0 h 62410"/>
                    <a:gd name="connsiteX1" fmla="*/ 265243 w 265242"/>
                    <a:gd name="connsiteY1" fmla="*/ 0 h 62410"/>
                    <a:gd name="connsiteX2" fmla="*/ 265243 w 265242"/>
                    <a:gd name="connsiteY2" fmla="*/ 62410 h 62410"/>
                    <a:gd name="connsiteX3" fmla="*/ 0 w 265242"/>
                    <a:gd name="connsiteY3" fmla="*/ 62410 h 6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242" h="62410">
                      <a:moveTo>
                        <a:pt x="0" y="0"/>
                      </a:moveTo>
                      <a:lnTo>
                        <a:pt x="265243" y="0"/>
                      </a:lnTo>
                      <a:lnTo>
                        <a:pt x="265243" y="62410"/>
                      </a:lnTo>
                      <a:lnTo>
                        <a:pt x="0" y="624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5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b-NO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D3863141-BB21-E103-32C3-BB6417C84B44}"/>
                    </a:ext>
                  </a:extLst>
                </p:cNvPr>
                <p:cNvSpPr/>
                <p:nvPr/>
              </p:nvSpPr>
              <p:spPr>
                <a:xfrm>
                  <a:off x="4472600" y="2305575"/>
                  <a:ext cx="230917" cy="190350"/>
                </a:xfrm>
                <a:custGeom>
                  <a:avLst/>
                  <a:gdLst>
                    <a:gd name="connsiteX0" fmla="*/ 230917 w 230917"/>
                    <a:gd name="connsiteY0" fmla="*/ 43687 h 190350"/>
                    <a:gd name="connsiteX1" fmla="*/ 187230 w 230917"/>
                    <a:gd name="connsiteY1" fmla="*/ 0 h 190350"/>
                    <a:gd name="connsiteX2" fmla="*/ 84254 w 230917"/>
                    <a:gd name="connsiteY2" fmla="*/ 102977 h 190350"/>
                    <a:gd name="connsiteX3" fmla="*/ 43687 w 230917"/>
                    <a:gd name="connsiteY3" fmla="*/ 62410 h 190350"/>
                    <a:gd name="connsiteX4" fmla="*/ 0 w 230917"/>
                    <a:gd name="connsiteY4" fmla="*/ 106097 h 190350"/>
                    <a:gd name="connsiteX5" fmla="*/ 84254 w 230917"/>
                    <a:gd name="connsiteY5" fmla="*/ 190351 h 190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917" h="190350">
                      <a:moveTo>
                        <a:pt x="230917" y="43687"/>
                      </a:moveTo>
                      <a:lnTo>
                        <a:pt x="187230" y="0"/>
                      </a:lnTo>
                      <a:lnTo>
                        <a:pt x="84254" y="102977"/>
                      </a:lnTo>
                      <a:lnTo>
                        <a:pt x="43687" y="62410"/>
                      </a:lnTo>
                      <a:lnTo>
                        <a:pt x="0" y="106097"/>
                      </a:lnTo>
                      <a:lnTo>
                        <a:pt x="84254" y="1903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5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b-NO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4A031C9A-CD78-0D34-7CF0-604929BCBF5C}"/>
                    </a:ext>
                  </a:extLst>
                </p:cNvPr>
                <p:cNvSpPr/>
                <p:nvPr/>
              </p:nvSpPr>
              <p:spPr>
                <a:xfrm>
                  <a:off x="4472600" y="2804856"/>
                  <a:ext cx="230917" cy="190350"/>
                </a:xfrm>
                <a:custGeom>
                  <a:avLst/>
                  <a:gdLst>
                    <a:gd name="connsiteX0" fmla="*/ 230917 w 230917"/>
                    <a:gd name="connsiteY0" fmla="*/ 43687 h 190350"/>
                    <a:gd name="connsiteX1" fmla="*/ 187230 w 230917"/>
                    <a:gd name="connsiteY1" fmla="*/ 0 h 190350"/>
                    <a:gd name="connsiteX2" fmla="*/ 84254 w 230917"/>
                    <a:gd name="connsiteY2" fmla="*/ 102977 h 190350"/>
                    <a:gd name="connsiteX3" fmla="*/ 43687 w 230917"/>
                    <a:gd name="connsiteY3" fmla="*/ 62410 h 190350"/>
                    <a:gd name="connsiteX4" fmla="*/ 0 w 230917"/>
                    <a:gd name="connsiteY4" fmla="*/ 106097 h 190350"/>
                    <a:gd name="connsiteX5" fmla="*/ 84254 w 230917"/>
                    <a:gd name="connsiteY5" fmla="*/ 190351 h 190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917" h="190350">
                      <a:moveTo>
                        <a:pt x="230917" y="43687"/>
                      </a:moveTo>
                      <a:lnTo>
                        <a:pt x="187230" y="0"/>
                      </a:lnTo>
                      <a:lnTo>
                        <a:pt x="84254" y="102977"/>
                      </a:lnTo>
                      <a:lnTo>
                        <a:pt x="43687" y="62410"/>
                      </a:lnTo>
                      <a:lnTo>
                        <a:pt x="0" y="106097"/>
                      </a:lnTo>
                      <a:lnTo>
                        <a:pt x="84254" y="1903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5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b-NO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E885AE8C-B980-A05C-4BED-772885F41AA5}"/>
                    </a:ext>
                  </a:extLst>
                </p:cNvPr>
                <p:cNvSpPr/>
                <p:nvPr/>
              </p:nvSpPr>
              <p:spPr>
                <a:xfrm>
                  <a:off x="4472600" y="3051375"/>
                  <a:ext cx="230917" cy="190350"/>
                </a:xfrm>
                <a:custGeom>
                  <a:avLst/>
                  <a:gdLst>
                    <a:gd name="connsiteX0" fmla="*/ 230917 w 230917"/>
                    <a:gd name="connsiteY0" fmla="*/ 43687 h 190350"/>
                    <a:gd name="connsiteX1" fmla="*/ 187230 w 230917"/>
                    <a:gd name="connsiteY1" fmla="*/ 0 h 190350"/>
                    <a:gd name="connsiteX2" fmla="*/ 84254 w 230917"/>
                    <a:gd name="connsiteY2" fmla="*/ 102977 h 190350"/>
                    <a:gd name="connsiteX3" fmla="*/ 43687 w 230917"/>
                    <a:gd name="connsiteY3" fmla="*/ 62410 h 190350"/>
                    <a:gd name="connsiteX4" fmla="*/ 0 w 230917"/>
                    <a:gd name="connsiteY4" fmla="*/ 106097 h 190350"/>
                    <a:gd name="connsiteX5" fmla="*/ 84254 w 230917"/>
                    <a:gd name="connsiteY5" fmla="*/ 190351 h 190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0917" h="190350">
                      <a:moveTo>
                        <a:pt x="230917" y="43687"/>
                      </a:moveTo>
                      <a:lnTo>
                        <a:pt x="187230" y="0"/>
                      </a:lnTo>
                      <a:lnTo>
                        <a:pt x="84254" y="102977"/>
                      </a:lnTo>
                      <a:lnTo>
                        <a:pt x="43687" y="62410"/>
                      </a:lnTo>
                      <a:lnTo>
                        <a:pt x="0" y="106097"/>
                      </a:lnTo>
                      <a:lnTo>
                        <a:pt x="84254" y="1903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5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b-NO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C01F89-06A7-8E89-52E1-0742CB119CB4}"/>
                  </a:ext>
                </a:extLst>
              </p:cNvPr>
              <p:cNvSpPr txBox="1"/>
              <p:nvPr/>
            </p:nvSpPr>
            <p:spPr>
              <a:xfrm>
                <a:off x="4167118" y="3372798"/>
                <a:ext cx="12347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1400" dirty="0" err="1"/>
                  <a:t>Results</a:t>
                </a:r>
                <a:endParaRPr lang="nb-NO" sz="1400" dirty="0"/>
              </a:p>
            </p:txBody>
          </p:sp>
        </p:grpSp>
        <p:sp>
          <p:nvSpPr>
            <p:cNvPr id="48" name="Multiply 47">
              <a:extLst>
                <a:ext uri="{FF2B5EF4-FFF2-40B4-BE49-F238E27FC236}">
                  <a16:creationId xmlns:a16="http://schemas.microsoft.com/office/drawing/2014/main" id="{41F7C92B-5DE8-5F28-5A19-EE1395E59A6C}"/>
                </a:ext>
              </a:extLst>
            </p:cNvPr>
            <p:cNvSpPr/>
            <p:nvPr/>
          </p:nvSpPr>
          <p:spPr>
            <a:xfrm>
              <a:off x="518760" y="4262077"/>
              <a:ext cx="265242" cy="265242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01668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81 0.10741 L -0.14883 -0.3027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3.54167E-6 0.49027 " pathEditMode="relative" ptsTypes="AA">
                                      <p:cBhvr>
                                        <p:cTn id="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45 0.15602 L 0.13463 -0.2694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4" y="-2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81 0.10741 L -0.14883 -0.30278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39" y="-2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1463 L 0.1293 -0.2680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25" grpId="0" animBg="1"/>
      <p:bldP spid="25" grpId="1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FCFA-690C-DDE3-E1CB-4E8F399F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Protokoller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760E72-019A-36C8-4017-92719FE29A5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1917344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7BDA33-66E1-BFBE-A40A-FB03FEB610F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9941227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9562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B688-5744-3DE5-56CC-6649BD66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SOAP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488DFF-125A-C3F5-BCAF-D44C0DA9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72400" cy="2686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37543-A896-C872-03EB-1D665BFD3158}"/>
              </a:ext>
            </a:extLst>
          </p:cNvPr>
          <p:cNvSpPr txBox="1"/>
          <p:nvPr/>
        </p:nvSpPr>
        <p:spPr>
          <a:xfrm>
            <a:off x="5560423" y="5702417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apps.learnwebservices.com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/services/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hello?WSDL</a:t>
            </a:r>
            <a:endParaRPr lang="nb-NO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F74FD-AAE9-A565-AD6E-3F335055C2C9}"/>
              </a:ext>
            </a:extLst>
          </p:cNvPr>
          <p:cNvSpPr txBox="1"/>
          <p:nvPr/>
        </p:nvSpPr>
        <p:spPr>
          <a:xfrm>
            <a:off x="838200" y="5702417"/>
            <a:ext cx="287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Eksempel (WSDL </a:t>
            </a:r>
            <a:r>
              <a:rPr lang="nb-NO" dirty="0" err="1"/>
              <a:t>discovery</a:t>
            </a:r>
            <a:r>
              <a:rPr lang="nb-NO" dirty="0"/>
              <a:t>): </a:t>
            </a:r>
          </a:p>
        </p:txBody>
      </p:sp>
    </p:spTree>
    <p:extLst>
      <p:ext uri="{BB962C8B-B14F-4D97-AF65-F5344CB8AC3E}">
        <p14:creationId xmlns:p14="http://schemas.microsoft.com/office/powerpoint/2010/main" val="184359024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6412D7-57E5-C5BD-4A24-1DE9D32A7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Push </a:t>
            </a:r>
            <a:r>
              <a:rPr lang="nb-NO" dirty="0" err="1"/>
              <a:t>vs</a:t>
            </a:r>
            <a:r>
              <a:rPr lang="nb-NO" dirty="0"/>
              <a:t> Pull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24918-1DC8-B600-E60F-6AD98EEAAA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7329" y="229336"/>
            <a:ext cx="9551757" cy="55310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CA6353-B024-45FA-ADCB-F2C69D71D358}"/>
              </a:ext>
            </a:extLst>
          </p:cNvPr>
          <p:cNvSpPr/>
          <p:nvPr/>
        </p:nvSpPr>
        <p:spPr>
          <a:xfrm>
            <a:off x="2295728" y="1235413"/>
            <a:ext cx="8161506" cy="2431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35468-E0B4-C143-2351-9B55C4E23A7B}"/>
              </a:ext>
            </a:extLst>
          </p:cNvPr>
          <p:cNvSpPr/>
          <p:nvPr/>
        </p:nvSpPr>
        <p:spPr>
          <a:xfrm>
            <a:off x="767328" y="3754877"/>
            <a:ext cx="9475898" cy="2431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6691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0B24-85D6-32A7-A2F2-F2300B0A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Push-metoder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6AA44-9840-0E32-058C-87F8E3EAC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Web hook</a:t>
            </a:r>
          </a:p>
          <a:p>
            <a:r>
              <a:rPr lang="nb-NO" dirty="0"/>
              <a:t>Long </a:t>
            </a:r>
            <a:r>
              <a:rPr lang="nb-NO" dirty="0" err="1"/>
              <a:t>polling</a:t>
            </a:r>
            <a:endParaRPr lang="nb-NO" dirty="0"/>
          </a:p>
          <a:p>
            <a:r>
              <a:rPr lang="nb-NO" dirty="0"/>
              <a:t>Push-API (</a:t>
            </a:r>
            <a:r>
              <a:rPr lang="nb-NO" dirty="0" err="1"/>
              <a:t>notification</a:t>
            </a:r>
            <a:r>
              <a:rPr lang="nb-NO" dirty="0"/>
              <a:t>)</a:t>
            </a:r>
          </a:p>
          <a:p>
            <a:r>
              <a:rPr lang="nb-NO" dirty="0"/>
              <a:t>Server Side </a:t>
            </a:r>
            <a:r>
              <a:rPr lang="nb-NO" dirty="0" err="1"/>
              <a:t>Events</a:t>
            </a:r>
            <a:endParaRPr lang="nb-NO" dirty="0"/>
          </a:p>
          <a:p>
            <a:r>
              <a:rPr lang="nb-NO" dirty="0"/>
              <a:t>Web </a:t>
            </a:r>
            <a:r>
              <a:rPr lang="nb-NO" dirty="0" err="1"/>
              <a:t>socket</a:t>
            </a:r>
            <a:endParaRPr lang="nb-NO" dirty="0"/>
          </a:p>
        </p:txBody>
      </p:sp>
      <p:pic>
        <p:nvPicPr>
          <p:cNvPr id="3074" name="Picture 2" descr="Asmi Collections Self Adhesive Push And Pull Sign Stickers - Set Of 4 :  Amazon.in: Office Products">
            <a:extLst>
              <a:ext uri="{FF2B5EF4-FFF2-40B4-BE49-F238E27FC236}">
                <a16:creationId xmlns:a16="http://schemas.microsoft.com/office/drawing/2014/main" id="{37CC255F-3591-BB4F-BB87-F2DD4C1CF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603250"/>
            <a:ext cx="3771900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83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F410-DDC5-33B8-63C9-EFF3BE7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WebSocket</a:t>
            </a:r>
            <a:endParaRPr lang="nb-NO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E2A71C-B039-58EE-F173-8B77DDB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139742"/>
            <a:ext cx="31623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A0E6687-619E-DC4E-6809-9B084D4C4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245" y="2080196"/>
            <a:ext cx="6286500" cy="127000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168CD9-B1E2-BB89-1A24-20E69D43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245" y="4033810"/>
            <a:ext cx="6248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8326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1296-5F1B-95B9-4FFF-7305AFC2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Server side </a:t>
            </a:r>
            <a:r>
              <a:rPr lang="nb-NO" dirty="0" err="1"/>
              <a:t>events</a:t>
            </a:r>
            <a:endParaRPr lang="nb-NO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0D9D95-AD01-2B29-81BC-BE7599DC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215224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8155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CEB1-54F7-0E18-B0C4-590E1C85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Push</a:t>
            </a:r>
            <a:r>
              <a:rPr lang="nb-NO" baseline="0" dirty="0"/>
              <a:t> API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5EE29-20DE-C4BC-B66B-DC7A4AD34C76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nb-NO" dirty="0" err="1"/>
              <a:t>PushEvent</a:t>
            </a:r>
            <a:endParaRPr lang="nb-NO" dirty="0"/>
          </a:p>
          <a:p>
            <a:r>
              <a:rPr lang="nb-NO" dirty="0" err="1"/>
              <a:t>PushManager</a:t>
            </a:r>
            <a:endParaRPr lang="nb-NO" dirty="0"/>
          </a:p>
          <a:p>
            <a:r>
              <a:rPr lang="nb-NO" dirty="0" err="1"/>
              <a:t>PushMessageData</a:t>
            </a:r>
            <a:endParaRPr lang="nb-NO" dirty="0"/>
          </a:p>
          <a:p>
            <a:r>
              <a:rPr lang="nb-NO" dirty="0" err="1"/>
              <a:t>PushSubscription</a:t>
            </a:r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A5A255-1C96-52EE-39C3-E18FAF31A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9372" y="0"/>
            <a:ext cx="62690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656918-68E2-9695-CB16-D2204FC57237}"/>
              </a:ext>
            </a:extLst>
          </p:cNvPr>
          <p:cNvSpPr txBox="1"/>
          <p:nvPr/>
        </p:nvSpPr>
        <p:spPr>
          <a:xfrm>
            <a:off x="6697361" y="6308209"/>
            <a:ext cx="2665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sz="1200" noProof="1">
                <a:solidFill>
                  <a:schemeClr val="accent5"/>
                </a:solidFill>
              </a:rPr>
              <a:t>https://www.w3.org/TR/push-api/</a:t>
            </a:r>
          </a:p>
        </p:txBody>
      </p:sp>
    </p:spTree>
    <p:extLst>
      <p:ext uri="{BB962C8B-B14F-4D97-AF65-F5344CB8AC3E}">
        <p14:creationId xmlns:p14="http://schemas.microsoft.com/office/powerpoint/2010/main" val="63976734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D10591-EEA9-A659-EA32-9A7381B8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gRPC</a:t>
            </a:r>
            <a:endParaRPr lang="nb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5AC96-A041-F792-5EDB-2FE6456A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nb-NO" dirty="0"/>
              <a:t>Utviklet av Google («</a:t>
            </a:r>
            <a:r>
              <a:rPr lang="nb-NO" dirty="0" err="1"/>
              <a:t>Stubby</a:t>
            </a:r>
            <a:r>
              <a:rPr lang="nb-NO" dirty="0"/>
              <a:t>»)</a:t>
            </a:r>
          </a:p>
          <a:p>
            <a:r>
              <a:rPr lang="nb-NO" dirty="0"/>
              <a:t>HTTP/2 + </a:t>
            </a:r>
            <a:r>
              <a:rPr lang="nb-NO" dirty="0" err="1"/>
              <a:t>Protocol</a:t>
            </a:r>
            <a:r>
              <a:rPr lang="nb-NO" dirty="0"/>
              <a:t> Buffers</a:t>
            </a:r>
          </a:p>
          <a:p>
            <a:r>
              <a:rPr lang="nb-NO" dirty="0"/>
              <a:t>Binært </a:t>
            </a:r>
            <a:r>
              <a:rPr lang="nb-NO" dirty="0" err="1"/>
              <a:t>transportformat</a:t>
            </a:r>
            <a:endParaRPr lang="nb-NO" dirty="0"/>
          </a:p>
          <a:p>
            <a:r>
              <a:rPr lang="nb-NO" dirty="0"/>
              <a:t>Ikke støtte i nettlesere</a:t>
            </a:r>
          </a:p>
          <a:p>
            <a:r>
              <a:rPr lang="nb-NO" dirty="0"/>
              <a:t>Bibliotek generer «</a:t>
            </a:r>
            <a:r>
              <a:rPr lang="nb-NO" dirty="0" err="1"/>
              <a:t>stubs</a:t>
            </a:r>
            <a:r>
              <a:rPr lang="nb-NO" dirty="0"/>
              <a:t>» fra </a:t>
            </a:r>
            <a:r>
              <a:rPr lang="nb-NO" dirty="0" err="1"/>
              <a:t>proto</a:t>
            </a:r>
            <a:r>
              <a:rPr lang="nb-NO" dirty="0"/>
              <a:t>-filer</a:t>
            </a:r>
          </a:p>
        </p:txBody>
      </p:sp>
      <p:pic>
        <p:nvPicPr>
          <p:cNvPr id="2050" name="Picture 2" descr="Introduction to gRPC | gRPC">
            <a:extLst>
              <a:ext uri="{FF2B5EF4-FFF2-40B4-BE49-F238E27FC236}">
                <a16:creationId xmlns:a16="http://schemas.microsoft.com/office/drawing/2014/main" id="{A7DA33E2-CEE2-2E53-CB27-6D5E5F28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4874" y="195941"/>
            <a:ext cx="2414452" cy="107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15CC550-2A65-680A-52F1-37C7D883B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787650"/>
            <a:ext cx="5257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6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F06-E525-14E3-CA9F-3CF32BC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EA576-91D2-B70B-8126-AFE30F69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372950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586B-19E9-EE0E-37FE-2796EE55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Data-API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D0B2-FDF2-57A0-DBA7-0086129B5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41745"/>
            <a:ext cx="5181600" cy="3051130"/>
          </a:xfrm>
        </p:spPr>
        <p:txBody>
          <a:bodyPr/>
          <a:lstStyle/>
          <a:p>
            <a:r>
              <a:rPr lang="nb-NO" dirty="0"/>
              <a:t>Du bør aldri gjøre databasen direkte tilgjengelig utenfor applikasjonen!</a:t>
            </a:r>
          </a:p>
          <a:p>
            <a:r>
              <a:rPr lang="nb-NO" dirty="0"/>
              <a:t>Det er vanskelig å kontrollere ytelsen om konsumenter kan spørre om hva de vil i databasen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533E2-8AFF-C824-C124-4578F735B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41745"/>
            <a:ext cx="5181600" cy="3051130"/>
          </a:xfrm>
        </p:spPr>
        <p:txBody>
          <a:bodyPr/>
          <a:lstStyle/>
          <a:p>
            <a:r>
              <a:rPr lang="nb-NO" dirty="0"/>
              <a:t>Flere datakilder kan samles i ett grensesnitt</a:t>
            </a:r>
          </a:p>
          <a:p>
            <a:r>
              <a:rPr lang="nb-NO" dirty="0"/>
              <a:t>Konsumentene kan selv definere behovet</a:t>
            </a:r>
          </a:p>
          <a:p>
            <a:r>
              <a:rPr lang="nb-NO" dirty="0"/>
              <a:t>Mindre data over nettverket</a:t>
            </a:r>
          </a:p>
        </p:txBody>
      </p:sp>
      <p:pic>
        <p:nvPicPr>
          <p:cNvPr id="10" name="Graphic 9" descr="Thumbs up sign outline">
            <a:extLst>
              <a:ext uri="{FF2B5EF4-FFF2-40B4-BE49-F238E27FC236}">
                <a16:creationId xmlns:a16="http://schemas.microsoft.com/office/drawing/2014/main" id="{0932E8A0-7D52-1523-1CAA-8EB5B8CAC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6057" y="1446235"/>
            <a:ext cx="914400" cy="914400"/>
          </a:xfrm>
          <a:prstGeom prst="rect">
            <a:avLst/>
          </a:prstGeom>
        </p:spPr>
      </p:pic>
      <p:pic>
        <p:nvPicPr>
          <p:cNvPr id="12" name="Graphic 11" descr="Thumbs Down outline">
            <a:extLst>
              <a:ext uri="{FF2B5EF4-FFF2-40B4-BE49-F238E27FC236}">
                <a16:creationId xmlns:a16="http://schemas.microsoft.com/office/drawing/2014/main" id="{2DDC602F-F54D-9211-3A2B-EAD6D881D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8845" y="169068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104BF4-1CA2-4CD6-D209-4CA5CF8376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465" y="196662"/>
            <a:ext cx="3498669" cy="28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2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4F01293-98E3-A038-5C52-9112AF23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66" y="428882"/>
            <a:ext cx="5349834" cy="26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22DD50-0FD2-1B16-BA15-3ACCEF00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Data-API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797DB-C2AB-10DC-A0D0-EFD907D56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644537"/>
            <a:ext cx="5181600" cy="2532426"/>
          </a:xfrm>
        </p:spPr>
        <p:txBody>
          <a:bodyPr/>
          <a:lstStyle/>
          <a:p>
            <a:r>
              <a:rPr lang="nb-NO" dirty="0"/>
              <a:t>Fra Microsoft</a:t>
            </a: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ISO-standard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Rest-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basert</a:t>
            </a:r>
            <a:endParaRPr lang="nb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AD3E66-4E89-45B0-48A7-8E13304FD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44537"/>
            <a:ext cx="5181600" cy="2532426"/>
          </a:xfrm>
        </p:spPr>
        <p:txBody>
          <a:bodyPr/>
          <a:lstStyle/>
          <a:p>
            <a:r>
              <a:rPr lang="nb-NO" dirty="0"/>
              <a:t>Fra Facebook</a:t>
            </a:r>
          </a:p>
          <a:p>
            <a:r>
              <a:rPr lang="nb-NO" dirty="0"/>
              <a:t>Typedefinisjon + Query </a:t>
            </a:r>
            <a:r>
              <a:rPr lang="nb-NO" dirty="0" err="1"/>
              <a:t>language</a:t>
            </a:r>
            <a:endParaRPr lang="nb-NO" dirty="0"/>
          </a:p>
          <a:p>
            <a:r>
              <a:rPr lang="nb-NO" dirty="0"/>
              <a:t>JSON-basert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43F7A74-96F4-6CAA-6553-DAC87E4FC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238" y="809077"/>
            <a:ext cx="4783596" cy="1914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0FF5C6-759E-8011-FE3B-227B4442A3A9}"/>
              </a:ext>
            </a:extLst>
          </p:cNvPr>
          <p:cNvSpPr txBox="1"/>
          <p:nvPr/>
        </p:nvSpPr>
        <p:spPr>
          <a:xfrm>
            <a:off x="838200" y="6203089"/>
            <a:ext cx="2815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www.odata.org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5FED6-E2BF-8832-A7EF-1F28F0065FED}"/>
              </a:ext>
            </a:extLst>
          </p:cNvPr>
          <p:cNvSpPr txBox="1"/>
          <p:nvPr/>
        </p:nvSpPr>
        <p:spPr>
          <a:xfrm>
            <a:off x="6276702" y="6176963"/>
            <a:ext cx="284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graphql.org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606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Hands-on</a:t>
            </a:r>
            <a:endParaRPr lang="nb-NO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2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ADD2-51D9-7BBB-2E43-9642494E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Representational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transfer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58212F-B951-8962-1A41-D4F0FE6E0DD3}"/>
              </a:ext>
            </a:extLst>
          </p:cNvPr>
          <p:cNvSpPr/>
          <p:nvPr/>
        </p:nvSpPr>
        <p:spPr>
          <a:xfrm>
            <a:off x="5148766" y="2459503"/>
            <a:ext cx="15946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91DB7-08B1-8A0E-F213-B4687589CE64}"/>
              </a:ext>
            </a:extLst>
          </p:cNvPr>
          <p:cNvSpPr txBox="1"/>
          <p:nvPr/>
        </p:nvSpPr>
        <p:spPr>
          <a:xfrm>
            <a:off x="3045502" y="4151649"/>
            <a:ext cx="610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The term </a:t>
            </a:r>
            <a:r>
              <a:rPr lang="nb-NO" dirty="0" err="1"/>
              <a:t>representational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transfer 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introduced</a:t>
            </a:r>
            <a:r>
              <a:rPr lang="nb-NO" dirty="0"/>
              <a:t> and </a:t>
            </a:r>
            <a:r>
              <a:rPr lang="nb-NO" dirty="0" err="1"/>
              <a:t>defined</a:t>
            </a:r>
            <a:r>
              <a:rPr lang="nb-NO" dirty="0"/>
              <a:t> in 2000 by Roy </a:t>
            </a:r>
            <a:r>
              <a:rPr lang="nb-NO" dirty="0" err="1"/>
              <a:t>Fielding</a:t>
            </a:r>
            <a:r>
              <a:rPr lang="nb-NO" dirty="0"/>
              <a:t> in his </a:t>
            </a:r>
            <a:r>
              <a:rPr lang="nb-NO" dirty="0" err="1"/>
              <a:t>doctoral</a:t>
            </a:r>
            <a:r>
              <a:rPr lang="nb-NO" dirty="0"/>
              <a:t> </a:t>
            </a:r>
            <a:r>
              <a:rPr lang="nb-NO" dirty="0" err="1"/>
              <a:t>dissertation</a:t>
            </a:r>
            <a:r>
              <a:rPr lang="nb-NO" dirty="0"/>
              <a:t>. It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 server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respond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representation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resource</a:t>
            </a:r>
            <a:r>
              <a:rPr lang="nb-NO" dirty="0"/>
              <a:t> 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resource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contain</a:t>
            </a:r>
            <a:r>
              <a:rPr lang="nb-NO" dirty="0"/>
              <a:t> hypermedia links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followed</a:t>
            </a:r>
            <a:r>
              <a:rPr lang="nb-NO" dirty="0"/>
              <a:t> to make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system </a:t>
            </a:r>
            <a:r>
              <a:rPr lang="nb-NO" dirty="0" err="1"/>
              <a:t>change</a:t>
            </a:r>
            <a:r>
              <a:rPr lang="nb-NO" dirty="0"/>
              <a:t>. </a:t>
            </a:r>
            <a:r>
              <a:rPr lang="nb-NO" i="1" dirty="0"/>
              <a:t>(Wikipedia)</a:t>
            </a:r>
          </a:p>
        </p:txBody>
      </p:sp>
    </p:spTree>
    <p:extLst>
      <p:ext uri="{BB962C8B-B14F-4D97-AF65-F5344CB8AC3E}">
        <p14:creationId xmlns:p14="http://schemas.microsoft.com/office/powerpoint/2010/main" val="383448818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81E4-1FBB-690E-2F61-C5A889EB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Resful-ness</a:t>
            </a:r>
            <a:endParaRPr lang="nb-NO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13DFC2F-454D-CFF0-21C5-EF5ADB222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646559"/>
              </p:ext>
            </p:extLst>
          </p:nvPr>
        </p:nvGraphicFramePr>
        <p:xfrm>
          <a:off x="838200" y="15108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ECEF55-CC7E-E72C-99AF-35C196A148BD}"/>
              </a:ext>
            </a:extLst>
          </p:cNvPr>
          <p:cNvSpPr txBox="1"/>
          <p:nvPr/>
        </p:nvSpPr>
        <p:spPr>
          <a:xfrm>
            <a:off x="3275349" y="6158225"/>
            <a:ext cx="8566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martinfowler.com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articles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richardsonMaturityModel.html</a:t>
            </a:r>
            <a:endParaRPr lang="nb-NO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90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568D-03F5-F4BA-63C1-94CB6A84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Url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54516-3A7A-8101-E8B9-0F5CF1A560C9}"/>
              </a:ext>
            </a:extLst>
          </p:cNvPr>
          <p:cNvSpPr txBox="1"/>
          <p:nvPr/>
        </p:nvSpPr>
        <p:spPr>
          <a:xfrm>
            <a:off x="384747" y="1536174"/>
            <a:ext cx="114225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/device-management/managed-devices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/device-management/managed-devices/{id}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/device-management/managed-devices/{id}/scripts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https://api.example.com/device-management/managed-devices/{id}/scripts/{id}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</a:t>
            </a:r>
            <a:r>
              <a:rPr lang="en-GB" sz="2400" dirty="0" err="1">
                <a:solidFill>
                  <a:schemeClr val="tx2"/>
                </a:solidFill>
              </a:rPr>
              <a:t>managed-devices?region</a:t>
            </a:r>
            <a:r>
              <a:rPr lang="en-GB" sz="2400" dirty="0">
                <a:solidFill>
                  <a:schemeClr val="tx2"/>
                </a:solidFill>
              </a:rPr>
              <a:t>=USA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https://api.example.com/device-management/managed-devices?region=USA&amp;brand=XYZ</a:t>
            </a:r>
          </a:p>
          <a:p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/cart-management/users/{id}/cart/checkout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/song-management/users/{id}/playlist/play</a:t>
            </a:r>
            <a:endParaRPr lang="nb-NO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511D9-9C0F-CC7D-618C-404CD558B121}"/>
              </a:ext>
            </a:extLst>
          </p:cNvPr>
          <p:cNvSpPr txBox="1"/>
          <p:nvPr/>
        </p:nvSpPr>
        <p:spPr>
          <a:xfrm>
            <a:off x="5523875" y="6179626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restfulapi.net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resource-naming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6706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Method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E80C70-AE8D-2E1F-9194-050D3A0C714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43652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487">
                  <a:extLst>
                    <a:ext uri="{9D8B030D-6E8A-4147-A177-3AD203B41FA5}">
                      <a16:colId xmlns:a16="http://schemas.microsoft.com/office/drawing/2014/main" val="2295867032"/>
                    </a:ext>
                  </a:extLst>
                </a:gridCol>
                <a:gridCol w="6106721">
                  <a:extLst>
                    <a:ext uri="{9D8B030D-6E8A-4147-A177-3AD203B41FA5}">
                      <a16:colId xmlns:a16="http://schemas.microsoft.com/office/drawing/2014/main" val="2064921270"/>
                    </a:ext>
                  </a:extLst>
                </a:gridCol>
                <a:gridCol w="1743317">
                  <a:extLst>
                    <a:ext uri="{9D8B030D-6E8A-4147-A177-3AD203B41FA5}">
                      <a16:colId xmlns:a16="http://schemas.microsoft.com/office/drawing/2014/main" val="87598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Hente en ressurs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Safe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Opprette en ressurs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28699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b-NO" err="1"/>
                        <a:t>Idempotent</a:t>
                      </a:r>
                      <a:endParaRPr lang="nb-NO"/>
                    </a:p>
                  </a:txBody>
                  <a:tcPr vert="vert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Slette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PATCH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deler av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1217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D5F42EA-6999-6162-B57A-A81C2E5830A8}"/>
              </a:ext>
            </a:extLst>
          </p:cNvPr>
          <p:cNvGrpSpPr/>
          <p:nvPr/>
        </p:nvGrpSpPr>
        <p:grpSpPr>
          <a:xfrm>
            <a:off x="8829792" y="201836"/>
            <a:ext cx="2893957" cy="2034922"/>
            <a:chOff x="8920815" y="232855"/>
            <a:chExt cx="2893957" cy="2034922"/>
          </a:xfrm>
        </p:grpSpPr>
        <p:sp>
          <p:nvSpPr>
            <p:cNvPr id="5" name="Explosion 2 4">
              <a:extLst>
                <a:ext uri="{FF2B5EF4-FFF2-40B4-BE49-F238E27FC236}">
                  <a16:creationId xmlns:a16="http://schemas.microsoft.com/office/drawing/2014/main" id="{A4977883-B873-4082-BA03-55D3AEC179E6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993DF9-80BD-C0E5-143E-0869D52A87E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967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43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E67E-A5AD-8050-3479-B4893B7E2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Testing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7D4DA0A-C24D-CB27-27B9-DEFF0290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07" y="605746"/>
            <a:ext cx="6654870" cy="63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50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1D48-7436-51CC-29F3-70E1C981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Testtyper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34795-279A-150D-98DA-AABFE5482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097078" cy="4351338"/>
          </a:xfrm>
        </p:spPr>
        <p:txBody>
          <a:bodyPr>
            <a:normAutofit lnSpcReduction="10000"/>
          </a:bodyPr>
          <a:lstStyle/>
          <a:p>
            <a:r>
              <a:rPr lang="nb-NO" dirty="0"/>
              <a:t>Akseptansetest</a:t>
            </a:r>
          </a:p>
          <a:p>
            <a:r>
              <a:rPr lang="nb-NO" dirty="0"/>
              <a:t>Integrasjonstest</a:t>
            </a:r>
          </a:p>
          <a:p>
            <a:r>
              <a:rPr lang="nb-NO" dirty="0"/>
              <a:t>Systemtest</a:t>
            </a:r>
          </a:p>
          <a:p>
            <a:r>
              <a:rPr lang="nb-NO" dirty="0"/>
              <a:t>Regresjonstest</a:t>
            </a:r>
          </a:p>
          <a:p>
            <a:r>
              <a:rPr lang="nb-NO" dirty="0"/>
              <a:t>A/B-test</a:t>
            </a:r>
          </a:p>
          <a:p>
            <a:r>
              <a:rPr lang="nb-NO" dirty="0"/>
              <a:t>Sikkerhetstest</a:t>
            </a:r>
          </a:p>
          <a:p>
            <a:r>
              <a:rPr lang="nb-NO" dirty="0"/>
              <a:t>UU-test/</a:t>
            </a:r>
            <a:r>
              <a:rPr lang="nb-NO" dirty="0" err="1"/>
              <a:t>compliance</a:t>
            </a:r>
            <a:r>
              <a:rPr lang="nb-NO" dirty="0"/>
              <a:t> test</a:t>
            </a:r>
          </a:p>
          <a:p>
            <a:r>
              <a:rPr lang="nb-NO" dirty="0"/>
              <a:t>Ytelsestest</a:t>
            </a:r>
          </a:p>
          <a:p>
            <a:r>
              <a:rPr lang="nb-NO" dirty="0">
                <a:solidFill>
                  <a:schemeClr val="accent6">
                    <a:lumMod val="50000"/>
                  </a:schemeClr>
                </a:solidFill>
              </a:rPr>
              <a:t>Enhetstest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C2876-CF4F-60F9-1E6E-1F5E5285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84" y="1150820"/>
            <a:ext cx="5461416" cy="57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forrige gang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husker du?</a:t>
            </a:r>
          </a:p>
          <a:p>
            <a:r>
              <a:rPr lang="nb-NO" dirty="0"/>
              <a:t>Hva var uklart?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99F6-6850-7A82-95D5-574DE7CC6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Manuell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7880F-8D88-5E1C-6374-1ECB5DF8A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3143" cy="4351338"/>
          </a:xfrm>
        </p:spPr>
        <p:txBody>
          <a:bodyPr/>
          <a:lstStyle/>
          <a:p>
            <a:r>
              <a:rPr lang="nb-NO" dirty="0"/>
              <a:t>Black </a:t>
            </a:r>
            <a:r>
              <a:rPr lang="nb-NO" dirty="0" err="1"/>
              <a:t>box</a:t>
            </a:r>
            <a:r>
              <a:rPr lang="nb-NO" dirty="0"/>
              <a:t> testing</a:t>
            </a:r>
          </a:p>
          <a:p>
            <a:r>
              <a:rPr lang="en-GB" dirty="0"/>
              <a:t>Acceptance Testing</a:t>
            </a:r>
          </a:p>
          <a:p>
            <a:r>
              <a:rPr lang="en-GB" dirty="0"/>
              <a:t>Integration Testing</a:t>
            </a:r>
          </a:p>
          <a:p>
            <a:r>
              <a:rPr lang="en-GB" dirty="0"/>
              <a:t>System Testing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053C92B-3ED8-15F8-48E1-8E3391BD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1027906"/>
            <a:ext cx="777240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75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B588-F8A1-E08F-3416-FDB3DCD0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044"/>
            <a:ext cx="5343939" cy="1325563"/>
          </a:xfrm>
        </p:spPr>
        <p:txBody>
          <a:bodyPr>
            <a:normAutofit fontScale="90000"/>
          </a:bodyPr>
          <a:lstStyle/>
          <a:p>
            <a:r>
              <a:rPr lang="nb-NO" dirty="0"/>
              <a:t>Ny og gammel modell for programvareutvikling</a:t>
            </a:r>
          </a:p>
        </p:txBody>
      </p:sp>
      <p:pic>
        <p:nvPicPr>
          <p:cNvPr id="4098" name="Picture 2" descr="The Microsoft Solution Accelerator for Business Desktop Deployment, the ...">
            <a:extLst>
              <a:ext uri="{FF2B5EF4-FFF2-40B4-BE49-F238E27FC236}">
                <a16:creationId xmlns:a16="http://schemas.microsoft.com/office/drawing/2014/main" id="{535C36BB-A1FE-AE9A-6E89-B500DF594A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5407" y="773885"/>
            <a:ext cx="6788393" cy="55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5A0D8-279C-E350-DAC0-8C7AE9F3A0C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2099447"/>
            <a:ext cx="4169229" cy="4077515"/>
          </a:xfrm>
        </p:spPr>
        <p:txBody>
          <a:bodyPr>
            <a:normAutofit lnSpcReduction="10000"/>
          </a:bodyPr>
          <a:lstStyle/>
          <a:p>
            <a:r>
              <a:rPr lang="nb-NO" dirty="0"/>
              <a:t>Før:</a:t>
            </a:r>
          </a:p>
          <a:p>
            <a:pPr lvl="1"/>
            <a:r>
              <a:rPr lang="nb-NO" dirty="0"/>
              <a:t>Komplisert å </a:t>
            </a:r>
            <a:r>
              <a:rPr lang="nb-NO" dirty="0" err="1"/>
              <a:t>produksjonsette</a:t>
            </a:r>
            <a:endParaRPr lang="nb-NO" dirty="0"/>
          </a:p>
          <a:p>
            <a:pPr lvl="1"/>
            <a:r>
              <a:rPr lang="nb-NO" dirty="0"/>
              <a:t>Stabiliseringsfase</a:t>
            </a:r>
          </a:p>
          <a:p>
            <a:pPr lvl="1"/>
            <a:r>
              <a:rPr lang="nb-NO" dirty="0"/>
              <a:t>Unngå defekter i produksjon</a:t>
            </a:r>
          </a:p>
          <a:p>
            <a:pPr lvl="1"/>
            <a:r>
              <a:rPr lang="nb-NO" i="1" dirty="0" err="1"/>
              <a:t>Errors</a:t>
            </a:r>
            <a:r>
              <a:rPr lang="nb-NO" i="1" dirty="0"/>
              <a:t>/line </a:t>
            </a:r>
            <a:r>
              <a:rPr lang="nb-NO" i="1" dirty="0" err="1"/>
              <a:t>of</a:t>
            </a:r>
            <a:r>
              <a:rPr lang="nb-NO" i="1" dirty="0"/>
              <a:t> </a:t>
            </a:r>
            <a:r>
              <a:rPr lang="nb-NO" i="1" dirty="0" err="1"/>
              <a:t>code</a:t>
            </a:r>
            <a:endParaRPr lang="nb-NO" i="1" dirty="0"/>
          </a:p>
          <a:p>
            <a:r>
              <a:rPr lang="nb-NO" dirty="0"/>
              <a:t>Nå:</a:t>
            </a:r>
          </a:p>
          <a:p>
            <a:pPr lvl="1"/>
            <a:r>
              <a:rPr lang="nb-NO" dirty="0" err="1"/>
              <a:t>Continous</a:t>
            </a:r>
            <a:r>
              <a:rPr lang="nb-NO" dirty="0"/>
              <a:t> </a:t>
            </a:r>
            <a:r>
              <a:rPr lang="nb-NO" dirty="0" err="1"/>
              <a:t>integration</a:t>
            </a:r>
            <a:endParaRPr lang="nb-NO" dirty="0"/>
          </a:p>
          <a:p>
            <a:pPr lvl="1"/>
            <a:r>
              <a:rPr lang="nb-NO" dirty="0" err="1"/>
              <a:t>Continuos</a:t>
            </a:r>
            <a:r>
              <a:rPr lang="nb-NO" dirty="0"/>
              <a:t> </a:t>
            </a:r>
            <a:r>
              <a:rPr lang="nb-NO" dirty="0" err="1"/>
              <a:t>deployment</a:t>
            </a:r>
            <a:endParaRPr lang="nb-NO" dirty="0"/>
          </a:p>
          <a:p>
            <a:pPr lvl="1"/>
            <a:r>
              <a:rPr lang="nb-NO" i="1" dirty="0" err="1"/>
              <a:t>Mean</a:t>
            </a:r>
            <a:r>
              <a:rPr lang="nb-NO" i="1" dirty="0"/>
              <a:t> time to </a:t>
            </a:r>
            <a:r>
              <a:rPr lang="nb-NO" i="1" dirty="0" err="1"/>
              <a:t>repair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371726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2e experience with cypress.io - DEV Community 👩‍💻👨‍💻">
            <a:extLst>
              <a:ext uri="{FF2B5EF4-FFF2-40B4-BE49-F238E27FC236}">
                <a16:creationId xmlns:a16="http://schemas.microsoft.com/office/drawing/2014/main" id="{EFCD00BD-65BF-F8DA-92FD-F934E48F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5047" y="2304796"/>
            <a:ext cx="2418868" cy="10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A0FFB-1D2C-0C17-CF44-E39A62D2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Automatisert</a:t>
            </a:r>
            <a:r>
              <a:rPr lang="nb-NO" baseline="0" dirty="0"/>
              <a:t> UI-testing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0B285-DF69-8E39-C5D4-D297A1D64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852261"/>
          </a:xfrm>
        </p:spPr>
        <p:txBody>
          <a:bodyPr/>
          <a:lstStyle/>
          <a:p>
            <a:r>
              <a:rPr lang="nb-NO" dirty="0"/>
              <a:t>Online cross </a:t>
            </a:r>
            <a:r>
              <a:rPr lang="nb-NO" dirty="0" err="1"/>
              <a:t>browser</a:t>
            </a:r>
            <a:r>
              <a:rPr lang="nb-NO" dirty="0"/>
              <a:t>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E4C71D-A4AA-C7E0-941C-0D4E51C6F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852261"/>
          </a:xfrm>
        </p:spPr>
        <p:txBody>
          <a:bodyPr/>
          <a:lstStyle/>
          <a:p>
            <a:r>
              <a:rPr lang="nb-NO" dirty="0"/>
              <a:t>Automatisering av </a:t>
            </a:r>
            <a:r>
              <a:rPr lang="nb-NO" dirty="0" err="1"/>
              <a:t>browser</a:t>
            </a:r>
            <a:endParaRPr lang="nb-NO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E7CEFFD-9F6E-E338-C5E6-503DE6C97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89" y="2539773"/>
            <a:ext cx="1714500" cy="5461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2DE064C-49F4-7402-CA02-711DAB5B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402" y="3408136"/>
            <a:ext cx="2210426" cy="72843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73170CF-415C-EB05-C669-6A440CB0A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115" y="4466460"/>
            <a:ext cx="1847849" cy="57347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1ADAD71-601C-6012-6960-A202D8C12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200" y="4466460"/>
            <a:ext cx="1955800" cy="520700"/>
          </a:xfrm>
          <a:prstGeom prst="rect">
            <a:avLst/>
          </a:prstGeom>
        </p:spPr>
      </p:pic>
      <p:pic>
        <p:nvPicPr>
          <p:cNvPr id="1028" name="Picture 4" descr="Cross-browser testing">
            <a:extLst>
              <a:ext uri="{FF2B5EF4-FFF2-40B4-BE49-F238E27FC236}">
                <a16:creationId xmlns:a16="http://schemas.microsoft.com/office/drawing/2014/main" id="{159CCAA4-BC61-2A91-5A2D-CA3B4ADC5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172" y="5639396"/>
            <a:ext cx="317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C8F93DC1-6309-250D-C736-8C23B0445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315" y="2386692"/>
            <a:ext cx="2272696" cy="852261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92413289-A380-5CBE-2671-7A907E1367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4915" y="3490530"/>
            <a:ext cx="4775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8841-A682-0B1E-46C4-03E4F53A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Integrasjonstester</a:t>
            </a:r>
          </a:p>
        </p:txBody>
      </p:sp>
      <p:pic>
        <p:nvPicPr>
          <p:cNvPr id="2050" name="Picture 2" descr="nonprofit integrations diagram">
            <a:extLst>
              <a:ext uri="{FF2B5EF4-FFF2-40B4-BE49-F238E27FC236}">
                <a16:creationId xmlns:a16="http://schemas.microsoft.com/office/drawing/2014/main" id="{88BED143-E4D2-2E86-35E0-7DE384A013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534353"/>
            <a:ext cx="10515600" cy="29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E33E3-E7AA-A82F-2C98-86E42F3A8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123" y="3317131"/>
            <a:ext cx="3152633" cy="3152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150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7908-9125-3EC5-9C12-074F681B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Ytelsestester</a:t>
            </a:r>
          </a:p>
        </p:txBody>
      </p:sp>
      <p:pic>
        <p:nvPicPr>
          <p:cNvPr id="1026" name="Picture 2" descr="Slow loading of media content. Speed test. Male user pulls an arrow on measuring scale. Signal quality improvements, speed optimization.">
            <a:extLst>
              <a:ext uri="{FF2B5EF4-FFF2-40B4-BE49-F238E27FC236}">
                <a16:creationId xmlns:a16="http://schemas.microsoft.com/office/drawing/2014/main" id="{A777E886-B44F-6E37-909D-2C59606EA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6362" y="1343838"/>
            <a:ext cx="8019276" cy="534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8C6B9A-6850-AEAD-FA49-7F30624AB515}"/>
              </a:ext>
            </a:extLst>
          </p:cNvPr>
          <p:cNvSpPr txBox="1"/>
          <p:nvPr/>
        </p:nvSpPr>
        <p:spPr>
          <a:xfrm>
            <a:off x="6010079" y="6400773"/>
            <a:ext cx="28525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b="0" i="0" dirty="0">
                <a:solidFill>
                  <a:srgbClr val="778596"/>
                </a:solidFill>
                <a:effectLst/>
                <a:latin typeface="Proxima Nova"/>
              </a:rPr>
              <a:t>Image: </a:t>
            </a:r>
            <a:r>
              <a:rPr lang="en-GB" sz="1100" b="0" i="0" dirty="0" err="1">
                <a:solidFill>
                  <a:srgbClr val="778596"/>
                </a:solidFill>
                <a:effectLst/>
                <a:latin typeface="Proxima Nova"/>
              </a:rPr>
              <a:t>naum</a:t>
            </a:r>
            <a:r>
              <a:rPr lang="en-GB" sz="1100" b="0" i="0" dirty="0">
                <a:solidFill>
                  <a:srgbClr val="778596"/>
                </a:solidFill>
                <a:effectLst/>
                <a:latin typeface="Proxima Nova"/>
              </a:rPr>
              <a:t>/Adobe Stock</a:t>
            </a:r>
            <a:endParaRPr lang="nb-NO" sz="1100" dirty="0"/>
          </a:p>
        </p:txBody>
      </p:sp>
    </p:spTree>
    <p:extLst>
      <p:ext uri="{BB962C8B-B14F-4D97-AF65-F5344CB8AC3E}">
        <p14:creationId xmlns:p14="http://schemas.microsoft.com/office/powerpoint/2010/main" val="3244590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9F067C49-299C-6DCA-3B3B-A424D7AE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9800" y="241443"/>
            <a:ext cx="4592399" cy="209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nfluxData">
            <a:extLst>
              <a:ext uri="{FF2B5EF4-FFF2-40B4-BE49-F238E27FC236}">
                <a16:creationId xmlns:a16="http://schemas.microsoft.com/office/drawing/2014/main" id="{BFC8F413-7EE4-810F-8666-BAB308D0E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74146" y="334537"/>
            <a:ext cx="3810000" cy="167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6718D16-C4E5-8C20-3E86-9C02DC84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504" y="2080575"/>
            <a:ext cx="3429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6027A7-500D-2928-8D3C-B9048788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Ytelsestester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1A322B-78C2-1A0B-4AF8-4F7D81A3B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892" y="430240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428BF27-5D80-5AB5-575A-BCCBB12F8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078" y="5197850"/>
            <a:ext cx="2540000" cy="100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15BECFA-27B8-5536-09F7-87180CD6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499" y="4082729"/>
            <a:ext cx="3429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ad Testing via Locust: An Open Source Load Testing Tool in Python ...">
            <a:extLst>
              <a:ext uri="{FF2B5EF4-FFF2-40B4-BE49-F238E27FC236}">
                <a16:creationId xmlns:a16="http://schemas.microsoft.com/office/drawing/2014/main" id="{8F07800B-5974-8809-7BF0-FB9A3DC81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4927" y="4620575"/>
            <a:ext cx="3298691" cy="145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he Grinder">
            <a:extLst>
              <a:ext uri="{FF2B5EF4-FFF2-40B4-BE49-F238E27FC236}">
                <a16:creationId xmlns:a16="http://schemas.microsoft.com/office/drawing/2014/main" id="{B5FC68DD-E983-FAEB-F45D-FEC525AF0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861"/>
          <a:stretch/>
        </p:blipFill>
        <p:spPr bwMode="auto">
          <a:xfrm>
            <a:off x="7974146" y="2587342"/>
            <a:ext cx="3799472" cy="9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01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508F-6C5F-4AED-268D-E6AF06B8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Behaviour</a:t>
            </a:r>
            <a:r>
              <a:rPr lang="nb-NO" dirty="0"/>
              <a:t> Driven Development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F44CB69-B8DB-3084-3038-C814D17FF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9069" y="365125"/>
            <a:ext cx="2607144" cy="7972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DE787E-51BB-EB66-07EF-3217DDCB5B59}"/>
              </a:ext>
            </a:extLst>
          </p:cNvPr>
          <p:cNvSpPr txBox="1"/>
          <p:nvPr/>
        </p:nvSpPr>
        <p:spPr>
          <a:xfrm>
            <a:off x="5252804" y="6311900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cucumber.io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485F22-6D9E-6234-5D8F-2D7D7A3B4982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nb-NO" dirty="0"/>
              <a:t>Skriv tester som forretningskrav/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stories</a:t>
            </a:r>
            <a:r>
              <a:rPr lang="nb-NO" dirty="0"/>
              <a:t> [i språket «</a:t>
            </a:r>
            <a:r>
              <a:rPr lang="nb-NO" dirty="0" err="1"/>
              <a:t>Gherkin</a:t>
            </a:r>
            <a:r>
              <a:rPr lang="nb-NO" dirty="0"/>
              <a:t>»]</a:t>
            </a:r>
          </a:p>
          <a:p>
            <a:r>
              <a:rPr lang="nb-NO" dirty="0"/>
              <a:t>Genererer kjørbare tester</a:t>
            </a:r>
          </a:p>
          <a:p>
            <a:r>
              <a:rPr lang="nb-NO" dirty="0"/>
              <a:t>Kan forvaltes av forretningseier</a:t>
            </a:r>
          </a:p>
          <a:p>
            <a:r>
              <a:rPr lang="nb-NO" dirty="0"/>
              <a:t>Dokumenterer forretningskrav</a:t>
            </a: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FD214-0EA9-2B32-D972-B094F2BF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7" y="290962"/>
            <a:ext cx="7772400" cy="62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0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3081-B560-03D1-0142-308462E9FC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Enhetstest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5157922-D0F5-9B17-D0D6-870833A94A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847" y="2639028"/>
            <a:ext cx="4475153" cy="43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2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CB98-B011-1D13-59F2-2762C6C5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en «Unit»?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6B49C-7E57-F68A-96A9-673961FC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3714" cy="4351338"/>
          </a:xfrm>
        </p:spPr>
        <p:txBody>
          <a:bodyPr/>
          <a:lstStyle/>
          <a:p>
            <a:r>
              <a:rPr lang="nb-NO" dirty="0"/>
              <a:t>En metode eller en klasse</a:t>
            </a:r>
            <a:endParaRPr lang="nb-NO" b="1" dirty="0"/>
          </a:p>
          <a:p>
            <a:r>
              <a:rPr lang="nb-NO" b="0" dirty="0"/>
              <a:t>Public</a:t>
            </a:r>
          </a:p>
          <a:p>
            <a:r>
              <a:rPr lang="nb-NO" dirty="0"/>
              <a:t>Et API mot resten av løsningen eller (hypotetiske) eksterne konsumenter</a:t>
            </a:r>
            <a:endParaRPr lang="nb-NO" b="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2CE0F6-9A5E-D4B6-7E1F-42CF9340DF5D}"/>
              </a:ext>
            </a:extLst>
          </p:cNvPr>
          <p:cNvSpPr/>
          <p:nvPr/>
        </p:nvSpPr>
        <p:spPr>
          <a:xfrm>
            <a:off x="5982346" y="1177871"/>
            <a:ext cx="5656881" cy="4881966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F2D8D-4CE0-02D0-8D0D-C5E0A2435852}"/>
              </a:ext>
            </a:extLst>
          </p:cNvPr>
          <p:cNvSpPr txBox="1"/>
          <p:nvPr/>
        </p:nvSpPr>
        <p:spPr>
          <a:xfrm>
            <a:off x="9963733" y="612723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public</a:t>
            </a:r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5804FA-C0EA-53DE-1C2A-28D35CD119EE}"/>
              </a:ext>
            </a:extLst>
          </p:cNvPr>
          <p:cNvSpPr/>
          <p:nvPr/>
        </p:nvSpPr>
        <p:spPr>
          <a:xfrm>
            <a:off x="5749871" y="2203491"/>
            <a:ext cx="1914040" cy="1797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17EFA-940B-1559-08B2-D76463C806DD}"/>
              </a:ext>
            </a:extLst>
          </p:cNvPr>
          <p:cNvSpPr/>
          <p:nvPr/>
        </p:nvSpPr>
        <p:spPr>
          <a:xfrm>
            <a:off x="9619928" y="3102392"/>
            <a:ext cx="1441342" cy="1301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939F0-D561-56E2-2D8F-41F1D55A1A82}"/>
              </a:ext>
            </a:extLst>
          </p:cNvPr>
          <p:cNvSpPr/>
          <p:nvPr/>
        </p:nvSpPr>
        <p:spPr>
          <a:xfrm>
            <a:off x="7746310" y="4549642"/>
            <a:ext cx="1441342" cy="1301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421D48A-A2B9-ABC9-A483-16445283BC4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7312762" y="3395423"/>
            <a:ext cx="548348" cy="17600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EEB471A-656D-B87E-A2E2-F0664398A71E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7663911" y="3102393"/>
            <a:ext cx="1956017" cy="6509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40B31E-14D3-FBE7-4612-26E77F57FCB9}"/>
              </a:ext>
            </a:extLst>
          </p:cNvPr>
          <p:cNvSpPr txBox="1"/>
          <p:nvPr/>
        </p:nvSpPr>
        <p:spPr>
          <a:xfrm>
            <a:off x="9963733" y="5573040"/>
            <a:ext cx="91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internal</a:t>
            </a:r>
            <a:endParaRPr lang="nb-NO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E86617-4CE8-A0A6-E9C2-AB0F33F4C0E5}"/>
              </a:ext>
            </a:extLst>
          </p:cNvPr>
          <p:cNvSpPr/>
          <p:nvPr/>
        </p:nvSpPr>
        <p:spPr>
          <a:xfrm>
            <a:off x="5532895" y="3316637"/>
            <a:ext cx="563105" cy="4366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76F025-AA37-DAF9-1A6C-D5C3818201FC}"/>
              </a:ext>
            </a:extLst>
          </p:cNvPr>
          <p:cNvSpPr/>
          <p:nvPr/>
        </p:nvSpPr>
        <p:spPr>
          <a:xfrm>
            <a:off x="5532895" y="2495227"/>
            <a:ext cx="563105" cy="4366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153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1C54-98D6-F015-B37F-F03E6479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Testverktøy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DC114-24C4-1B4C-4535-308ADC48B365}"/>
              </a:ext>
            </a:extLst>
          </p:cNvPr>
          <p:cNvSpPr/>
          <p:nvPr/>
        </p:nvSpPr>
        <p:spPr>
          <a:xfrm>
            <a:off x="990600" y="4191000"/>
            <a:ext cx="2090058" cy="154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Test runner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F29BAC-B94A-787C-ED33-809E197BD2C8}"/>
              </a:ext>
            </a:extLst>
          </p:cNvPr>
          <p:cNvSpPr/>
          <p:nvPr/>
        </p:nvSpPr>
        <p:spPr>
          <a:xfrm>
            <a:off x="5127172" y="3924639"/>
            <a:ext cx="1981200" cy="1524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Test </a:t>
            </a:r>
            <a:r>
              <a:rPr lang="nb-NO" dirty="0" err="1"/>
              <a:t>framework</a:t>
            </a:r>
            <a:endParaRPr lang="nb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E7876-C712-E7F0-2A32-5A61CE81CE02}"/>
              </a:ext>
            </a:extLst>
          </p:cNvPr>
          <p:cNvSpPr/>
          <p:nvPr/>
        </p:nvSpPr>
        <p:spPr>
          <a:xfrm>
            <a:off x="8240487" y="3924639"/>
            <a:ext cx="1981200" cy="1524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Mocking</a:t>
            </a:r>
            <a:r>
              <a:rPr lang="nb-NO" dirty="0"/>
              <a:t> </a:t>
            </a:r>
            <a:r>
              <a:rPr lang="nb-NO" dirty="0" err="1"/>
              <a:t>framework</a:t>
            </a:r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61DB4-936E-74B8-9F5F-7E8B488D1B28}"/>
              </a:ext>
            </a:extLst>
          </p:cNvPr>
          <p:cNvSpPr/>
          <p:nvPr/>
        </p:nvSpPr>
        <p:spPr>
          <a:xfrm>
            <a:off x="4925792" y="988221"/>
            <a:ext cx="2002972" cy="1389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6D6B3A-4D3C-18D9-D86F-CABCC96C806C}"/>
              </a:ext>
            </a:extLst>
          </p:cNvPr>
          <p:cNvSpPr/>
          <p:nvPr/>
        </p:nvSpPr>
        <p:spPr>
          <a:xfrm>
            <a:off x="5241476" y="1262065"/>
            <a:ext cx="2002972" cy="1389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1BA0D-B461-9E20-D1FF-DD9475EFD361}"/>
              </a:ext>
            </a:extLst>
          </p:cNvPr>
          <p:cNvSpPr/>
          <p:nvPr/>
        </p:nvSpPr>
        <p:spPr>
          <a:xfrm>
            <a:off x="5557160" y="1543392"/>
            <a:ext cx="2002972" cy="1389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Unit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81D7B2-F0C0-F45A-EB14-84EEBDB96796}"/>
              </a:ext>
            </a:extLst>
          </p:cNvPr>
          <p:cNvSpPr/>
          <p:nvPr/>
        </p:nvSpPr>
        <p:spPr>
          <a:xfrm>
            <a:off x="8719460" y="717268"/>
            <a:ext cx="2002972" cy="13899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A468F-A68A-C6A2-CD1A-C50C5305F13D}"/>
              </a:ext>
            </a:extLst>
          </p:cNvPr>
          <p:cNvSpPr/>
          <p:nvPr/>
        </p:nvSpPr>
        <p:spPr>
          <a:xfrm>
            <a:off x="9035144" y="991112"/>
            <a:ext cx="2002972" cy="13899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76BD80-D80E-421B-4A31-11069A8C8C8B}"/>
              </a:ext>
            </a:extLst>
          </p:cNvPr>
          <p:cNvSpPr/>
          <p:nvPr/>
        </p:nvSpPr>
        <p:spPr>
          <a:xfrm>
            <a:off x="9350828" y="1272439"/>
            <a:ext cx="2002972" cy="13899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E7D71B-AD38-3542-584F-97774B10400E}"/>
              </a:ext>
            </a:extLst>
          </p:cNvPr>
          <p:cNvSpPr/>
          <p:nvPr/>
        </p:nvSpPr>
        <p:spPr>
          <a:xfrm rot="20790217">
            <a:off x="3673931" y="4637314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1E4C9F0-4D0B-5C58-8BD6-057C45744CC5}"/>
              </a:ext>
            </a:extLst>
          </p:cNvPr>
          <p:cNvSpPr/>
          <p:nvPr/>
        </p:nvSpPr>
        <p:spPr>
          <a:xfrm rot="17331674">
            <a:off x="5905502" y="3080657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FA8B76B-82CB-33D5-2BCC-0C11579D04A6}"/>
              </a:ext>
            </a:extLst>
          </p:cNvPr>
          <p:cNvSpPr/>
          <p:nvPr/>
        </p:nvSpPr>
        <p:spPr>
          <a:xfrm rot="14057090">
            <a:off x="7523104" y="3012805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951E936-3E0B-C30D-69B3-8CC7D653E77F}"/>
              </a:ext>
            </a:extLst>
          </p:cNvPr>
          <p:cNvSpPr/>
          <p:nvPr/>
        </p:nvSpPr>
        <p:spPr>
          <a:xfrm rot="20790217">
            <a:off x="7821389" y="1676399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F15669BB-0567-FC9D-493A-D3D0D8127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5115" y="48223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9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C35A-9E83-5995-C5D7-BD5A3E19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Api</a:t>
            </a:r>
            <a:endParaRPr lang="nb-NO" dirty="0"/>
          </a:p>
        </p:txBody>
      </p:sp>
      <p:pic>
        <p:nvPicPr>
          <p:cNvPr id="1026" name="Picture 2" descr="Application Programming Interface">
            <a:extLst>
              <a:ext uri="{FF2B5EF4-FFF2-40B4-BE49-F238E27FC236}">
                <a16:creationId xmlns:a16="http://schemas.microsoft.com/office/drawing/2014/main" id="{26086463-E656-F659-4D1D-12B9B3F0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699849"/>
            <a:ext cx="10515600" cy="540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4C7771-950A-E9FE-7198-E27E485F198F}"/>
              </a:ext>
            </a:extLst>
          </p:cNvPr>
          <p:cNvSpPr/>
          <p:nvPr/>
        </p:nvSpPr>
        <p:spPr>
          <a:xfrm>
            <a:off x="2128917" y="0"/>
            <a:ext cx="7624203" cy="64479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41300" b="1" cap="none" spc="0" dirty="0">
                <a:ln w="12700">
                  <a:noFill/>
                  <a:prstDash val="solid"/>
                </a:ln>
                <a:solidFill>
                  <a:schemeClr val="tx2">
                    <a:alpha val="2034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055080848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EB9F7F8-4F4B-FB0A-130F-C4FF689DE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1658" y="1690688"/>
            <a:ext cx="2611944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B1FC2-E4D7-BD4F-0234-76D13B99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Rammeverk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90EC0E-77A0-BB44-669A-9077D805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13" y="1855383"/>
            <a:ext cx="4044428" cy="1520705"/>
          </a:xfrm>
          <a:prstGeom prst="rect">
            <a:avLst/>
          </a:prstGeom>
        </p:spPr>
      </p:pic>
      <p:pic>
        <p:nvPicPr>
          <p:cNvPr id="3074" name="Picture 2" descr="Test Dependency in TestNG - Knoldus Blogs">
            <a:extLst>
              <a:ext uri="{FF2B5EF4-FFF2-40B4-BE49-F238E27FC236}">
                <a16:creationId xmlns:a16="http://schemas.microsoft.com/office/drawing/2014/main" id="{78CAD091-F67B-6E08-F779-A27B4602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055037"/>
            <a:ext cx="2495227" cy="14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ckito">
            <a:extLst>
              <a:ext uri="{FF2B5EF4-FFF2-40B4-BE49-F238E27FC236}">
                <a16:creationId xmlns:a16="http://schemas.microsoft.com/office/drawing/2014/main" id="{DC6D632B-AA94-FC1F-AD1C-B20F0131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4729" y="4672391"/>
            <a:ext cx="3943458" cy="19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58EFBF1-1920-E64C-4CA9-4CF42A2468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4907" y="861191"/>
            <a:ext cx="632343" cy="63234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97CF472-A516-FC1D-A649-91432C27C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81542" y="599778"/>
            <a:ext cx="571104" cy="1047567"/>
          </a:xfrm>
          <a:prstGeom prst="rect">
            <a:avLst/>
          </a:prstGeom>
        </p:spPr>
      </p:pic>
      <p:pic>
        <p:nvPicPr>
          <p:cNvPr id="3080" name="Picture 8" descr="NUnit | Jenkins plugin">
            <a:extLst>
              <a:ext uri="{FF2B5EF4-FFF2-40B4-BE49-F238E27FC236}">
                <a16:creationId xmlns:a16="http://schemas.microsoft.com/office/drawing/2014/main" id="{5EFD042B-F6A2-9723-14D1-843799B14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5000" y="719583"/>
            <a:ext cx="2611944" cy="126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XUnit - Exception Not Found">
            <a:extLst>
              <a:ext uri="{FF2B5EF4-FFF2-40B4-BE49-F238E27FC236}">
                <a16:creationId xmlns:a16="http://schemas.microsoft.com/office/drawing/2014/main" id="{60A7B722-AD18-F215-02EB-A836FF097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9" t="25623" r="6280" b="23929"/>
          <a:stretch/>
        </p:blipFill>
        <p:spPr bwMode="auto">
          <a:xfrm>
            <a:off x="6792145" y="2074929"/>
            <a:ext cx="3460849" cy="126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Unit vs. XUnit vs. MSTest: Comparing Unit Testing Frameworks In C#">
            <a:extLst>
              <a:ext uri="{FF2B5EF4-FFF2-40B4-BE49-F238E27FC236}">
                <a16:creationId xmlns:a16="http://schemas.microsoft.com/office/drawing/2014/main" id="{3136F1B0-78EE-A993-791E-36F8E63E3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71796" y="2870651"/>
            <a:ext cx="2384502" cy="167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@moq">
            <a:extLst>
              <a:ext uri="{FF2B5EF4-FFF2-40B4-BE49-F238E27FC236}">
                <a16:creationId xmlns:a16="http://schemas.microsoft.com/office/drawing/2014/main" id="{14A4F795-D98A-2913-4F51-34B701727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407" y="5008292"/>
            <a:ext cx="1484583" cy="14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07CB10AE-E39E-712B-41A2-157110F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5972" y="4931405"/>
            <a:ext cx="1561470" cy="15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mockk">
            <a:extLst>
              <a:ext uri="{FF2B5EF4-FFF2-40B4-BE49-F238E27FC236}">
                <a16:creationId xmlns:a16="http://schemas.microsoft.com/office/drawing/2014/main" id="{A3762F8E-86F1-C2E8-C0D5-6A9FAB81E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0917" y="4274344"/>
            <a:ext cx="3384260" cy="16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53D60A9-9725-28A6-1CB2-378C604C88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46801" y="3499463"/>
            <a:ext cx="2641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69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C787-748A-F1A4-E335-B152A86F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Prinsipper for gode enhetstester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91EA-B35C-9867-1FC2-EF13A79B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Vedlikeholdbar</a:t>
            </a:r>
            <a:endParaRPr lang="nb-NO" dirty="0"/>
          </a:p>
          <a:p>
            <a:r>
              <a:rPr lang="nb-NO" dirty="0"/>
              <a:t>Konsistent</a:t>
            </a:r>
          </a:p>
          <a:p>
            <a:r>
              <a:rPr lang="nb-NO" dirty="0"/>
              <a:t>Fokusert</a:t>
            </a:r>
          </a:p>
          <a:p>
            <a:r>
              <a:rPr lang="nb-NO" dirty="0"/>
              <a:t>Leselig</a:t>
            </a:r>
          </a:p>
          <a:p>
            <a:r>
              <a:rPr lang="nb-NO" dirty="0"/>
              <a:t>Rask</a:t>
            </a:r>
          </a:p>
          <a:p>
            <a:r>
              <a:rPr lang="nb-NO" dirty="0"/>
              <a:t>Pålitelig</a:t>
            </a:r>
          </a:p>
          <a:p>
            <a:r>
              <a:rPr lang="nb-NO" dirty="0"/>
              <a:t>Uavhengig</a:t>
            </a:r>
          </a:p>
          <a:p>
            <a:r>
              <a:rPr lang="nb-NO" dirty="0"/>
              <a:t>Dokumenterende</a:t>
            </a:r>
          </a:p>
        </p:txBody>
      </p:sp>
      <p:pic>
        <p:nvPicPr>
          <p:cNvPr id="5" name="Picture 4" descr="A stack of rocks in a forest&#10;&#10;Description automatically generated with medium confidence">
            <a:extLst>
              <a:ext uri="{FF2B5EF4-FFF2-40B4-BE49-F238E27FC236}">
                <a16:creationId xmlns:a16="http://schemas.microsoft.com/office/drawing/2014/main" id="{5430EAA8-58D5-B33C-7667-BB927024A7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963" y="1905808"/>
            <a:ext cx="6880601" cy="4587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3925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999E-3345-6EEA-98F4-98E7DA52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Unngå eksterne avhengigheter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043A-4D6E-AD73-CC64-58DA5184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Database</a:t>
            </a:r>
          </a:p>
          <a:p>
            <a:r>
              <a:rPr lang="nb-NO" dirty="0"/>
              <a:t>Filsystem</a:t>
            </a:r>
          </a:p>
          <a:p>
            <a:r>
              <a:rPr lang="nb-NO" dirty="0"/>
              <a:t>Nettverk</a:t>
            </a:r>
          </a:p>
          <a:p>
            <a:r>
              <a:rPr lang="nb-NO" dirty="0"/>
              <a:t>Andre prosesser</a:t>
            </a:r>
          </a:p>
        </p:txBody>
      </p:sp>
      <p:pic>
        <p:nvPicPr>
          <p:cNvPr id="5" name="Picture 4" descr="A pair of scissors&#10;&#10;Description automatically generated with low confidence">
            <a:extLst>
              <a:ext uri="{FF2B5EF4-FFF2-40B4-BE49-F238E27FC236}">
                <a16:creationId xmlns:a16="http://schemas.microsoft.com/office/drawing/2014/main" id="{FF88F94F-70F0-24CE-F824-48798C2712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936" y="1979046"/>
            <a:ext cx="6524140" cy="4349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492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2144-1053-00A1-3E33-3BA60C84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 retninger for isolasjon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8E463-892A-9B3C-383D-D176C5B46E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London (</a:t>
            </a:r>
            <a:r>
              <a:rPr lang="nb-NO" dirty="0" err="1"/>
              <a:t>mockist</a:t>
            </a:r>
            <a:r>
              <a:rPr lang="nb-NO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6E0D9C-B3DF-B2B4-9DBF-3ACE4A7AFB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Detroit (</a:t>
            </a:r>
            <a:r>
              <a:rPr lang="nb-NO" dirty="0" err="1"/>
              <a:t>classic</a:t>
            </a:r>
            <a:r>
              <a:rPr lang="nb-NO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BE514-5B9A-965D-3C28-7DFF54DCDEF8}"/>
              </a:ext>
            </a:extLst>
          </p:cNvPr>
          <p:cNvSpPr txBox="1"/>
          <p:nvPr/>
        </p:nvSpPr>
        <p:spPr>
          <a:xfrm>
            <a:off x="838200" y="3161654"/>
            <a:ext cx="3594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i="1" dirty="0">
                <a:latin typeface="Georgia" panose="02040502050405020303" pitchFamily="18" charset="0"/>
              </a:rPr>
              <a:t>Isolerer SUT. </a:t>
            </a:r>
            <a:r>
              <a:rPr lang="nb-NO" sz="3600" i="1" dirty="0" err="1">
                <a:latin typeface="Georgia" panose="02040502050405020303" pitchFamily="18" charset="0"/>
              </a:rPr>
              <a:t>Mock</a:t>
            </a:r>
            <a:r>
              <a:rPr lang="nb-NO" sz="3600" i="1" dirty="0">
                <a:latin typeface="Georgia" panose="02040502050405020303" pitchFamily="18" charset="0"/>
              </a:rPr>
              <a:t> alle avhengigheter.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38088-66E6-11F4-7938-3C869E6A3BE3}"/>
              </a:ext>
            </a:extLst>
          </p:cNvPr>
          <p:cNvSpPr txBox="1"/>
          <p:nvPr/>
        </p:nvSpPr>
        <p:spPr>
          <a:xfrm>
            <a:off x="6169617" y="3161654"/>
            <a:ext cx="3594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i="1" dirty="0">
                <a:latin typeface="Georgia" panose="02040502050405020303" pitchFamily="18" charset="0"/>
              </a:rPr>
              <a:t>Isolerer test. </a:t>
            </a:r>
            <a:r>
              <a:rPr lang="nb-NO" sz="3600" i="1" dirty="0" err="1">
                <a:latin typeface="Georgia" panose="02040502050405020303" pitchFamily="18" charset="0"/>
              </a:rPr>
              <a:t>Mock</a:t>
            </a:r>
            <a:r>
              <a:rPr lang="nb-NO" sz="3600" i="1" dirty="0">
                <a:latin typeface="Georgia" panose="02040502050405020303" pitchFamily="18" charset="0"/>
              </a:rPr>
              <a:t> delte avhengigheter.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8118FA-462F-B69A-B10B-B85681C57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345099"/>
            <a:ext cx="6172200" cy="1512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A81EA-4E8B-36B8-7A0F-767A4E785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165428"/>
            <a:ext cx="6018509" cy="16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7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D82F-180C-FB26-0463-0541E045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Mocking</a:t>
            </a:r>
            <a:endParaRPr lang="nb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7F27C-A751-4F1C-05B1-4BDD3A725FEF}"/>
              </a:ext>
            </a:extLst>
          </p:cNvPr>
          <p:cNvSpPr/>
          <p:nvPr/>
        </p:nvSpPr>
        <p:spPr>
          <a:xfrm>
            <a:off x="838200" y="1960536"/>
            <a:ext cx="2076772" cy="168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Method under test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E44B4-4FC8-6598-C17C-1A40EDE597A2}"/>
              </a:ext>
            </a:extLst>
          </p:cNvPr>
          <p:cNvSpPr/>
          <p:nvPr/>
        </p:nvSpPr>
        <p:spPr>
          <a:xfrm>
            <a:off x="838200" y="4572000"/>
            <a:ext cx="2076772" cy="17358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Unit test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92AB1D9C-7DAD-AC44-B5B1-F43370778243}"/>
              </a:ext>
            </a:extLst>
          </p:cNvPr>
          <p:cNvSpPr/>
          <p:nvPr/>
        </p:nvSpPr>
        <p:spPr>
          <a:xfrm>
            <a:off x="1582118" y="3824207"/>
            <a:ext cx="588935" cy="573437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1DDD0B-99E2-8BC4-F567-F79A3437AEE1}"/>
              </a:ext>
            </a:extLst>
          </p:cNvPr>
          <p:cNvSpPr/>
          <p:nvPr/>
        </p:nvSpPr>
        <p:spPr>
          <a:xfrm>
            <a:off x="8480155" y="283987"/>
            <a:ext cx="1487837" cy="1487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5B89D1-1AA8-33F5-A78F-95CDC18F4C39}"/>
              </a:ext>
            </a:extLst>
          </p:cNvPr>
          <p:cNvSpPr/>
          <p:nvPr/>
        </p:nvSpPr>
        <p:spPr>
          <a:xfrm>
            <a:off x="8433661" y="1880313"/>
            <a:ext cx="1487837" cy="1487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667F04-5A6C-C100-B228-9D541B3E4ED9}"/>
              </a:ext>
            </a:extLst>
          </p:cNvPr>
          <p:cNvSpPr/>
          <p:nvPr/>
        </p:nvSpPr>
        <p:spPr>
          <a:xfrm>
            <a:off x="9921498" y="1082150"/>
            <a:ext cx="1487837" cy="1487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48F04-A012-1B58-0274-9B29D54966B8}"/>
              </a:ext>
            </a:extLst>
          </p:cNvPr>
          <p:cNvSpPr txBox="1"/>
          <p:nvPr/>
        </p:nvSpPr>
        <p:spPr>
          <a:xfrm>
            <a:off x="9967992" y="2682808"/>
            <a:ext cx="18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Dependencies</a:t>
            </a:r>
            <a:endParaRPr lang="nb-NO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17C938-A10C-76D6-5318-604337656AC2}"/>
              </a:ext>
            </a:extLst>
          </p:cNvPr>
          <p:cNvCxnSpPr/>
          <p:nvPr/>
        </p:nvCxnSpPr>
        <p:spPr>
          <a:xfrm flipV="1">
            <a:off x="3270142" y="1222893"/>
            <a:ext cx="4990455" cy="14013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DBA2CA-0BD8-5DED-A0B7-11BC1E92403C}"/>
              </a:ext>
            </a:extLst>
          </p:cNvPr>
          <p:cNvCxnSpPr/>
          <p:nvPr/>
        </p:nvCxnSpPr>
        <p:spPr>
          <a:xfrm flipV="1">
            <a:off x="3270142" y="1932741"/>
            <a:ext cx="5163519" cy="8724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52B4F-5BAC-F807-13A0-184BC9E78B87}"/>
              </a:ext>
            </a:extLst>
          </p:cNvPr>
          <p:cNvCxnSpPr/>
          <p:nvPr/>
        </p:nvCxnSpPr>
        <p:spPr>
          <a:xfrm flipV="1">
            <a:off x="3326969" y="2755285"/>
            <a:ext cx="4825139" cy="23133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ADF2686-62AD-C313-DB02-5C1615FB808D}"/>
              </a:ext>
            </a:extLst>
          </p:cNvPr>
          <p:cNvSpPr/>
          <p:nvPr/>
        </p:nvSpPr>
        <p:spPr>
          <a:xfrm>
            <a:off x="4751522" y="3544094"/>
            <a:ext cx="1487837" cy="148783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8EA309-9561-1841-F33E-49819069241D}"/>
              </a:ext>
            </a:extLst>
          </p:cNvPr>
          <p:cNvSpPr/>
          <p:nvPr/>
        </p:nvSpPr>
        <p:spPr>
          <a:xfrm>
            <a:off x="4705028" y="5140420"/>
            <a:ext cx="1487837" cy="148783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BB220A-D069-E402-93A9-9DD10B286D50}"/>
              </a:ext>
            </a:extLst>
          </p:cNvPr>
          <p:cNvSpPr/>
          <p:nvPr/>
        </p:nvSpPr>
        <p:spPr>
          <a:xfrm>
            <a:off x="6192865" y="4342257"/>
            <a:ext cx="1487837" cy="148783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A31F2B-533C-4D9E-6E73-F2E48E90DEA8}"/>
              </a:ext>
            </a:extLst>
          </p:cNvPr>
          <p:cNvCxnSpPr/>
          <p:nvPr/>
        </p:nvCxnSpPr>
        <p:spPr>
          <a:xfrm flipH="1" flipV="1">
            <a:off x="3270142" y="3426727"/>
            <a:ext cx="1434886" cy="148623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78FACF-8D66-A5FA-49F5-409D4EBDD481}"/>
              </a:ext>
            </a:extLst>
          </p:cNvPr>
          <p:cNvSpPr txBox="1"/>
          <p:nvPr/>
        </p:nvSpPr>
        <p:spPr>
          <a:xfrm>
            <a:off x="6580322" y="6061439"/>
            <a:ext cx="18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err="1"/>
              <a:t>Mocks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2607718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303D-0627-C3F5-5D69-6B1343F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Mock</a:t>
            </a:r>
            <a:r>
              <a:rPr lang="nb-NO" dirty="0"/>
              <a:t>/</a:t>
            </a:r>
            <a:r>
              <a:rPr lang="nb-NO" dirty="0" err="1"/>
              <a:t>Stub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31D4A77-1C9B-59AE-D397-F56C7E0C40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4985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B8AC3CE-4D30-FCA6-F59C-F84B6D34C106}"/>
              </a:ext>
            </a:extLst>
          </p:cNvPr>
          <p:cNvSpPr txBox="1"/>
          <p:nvPr/>
        </p:nvSpPr>
        <p:spPr>
          <a:xfrm>
            <a:off x="9205992" y="3585795"/>
            <a:ext cx="192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 err="1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ingoing</a:t>
            </a:r>
            <a:endParaRPr lang="nb-NO" sz="4800" dirty="0">
              <a:solidFill>
                <a:schemeClr val="bg2">
                  <a:lumMod val="75000"/>
                </a:schemeClr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B0A1D-4BBB-B7F1-4ED3-9BC928102125}"/>
              </a:ext>
            </a:extLst>
          </p:cNvPr>
          <p:cNvSpPr txBox="1"/>
          <p:nvPr/>
        </p:nvSpPr>
        <p:spPr>
          <a:xfrm>
            <a:off x="216975" y="3585795"/>
            <a:ext cx="192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 err="1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outgoing</a:t>
            </a:r>
            <a:endParaRPr lang="nb-NO" sz="4800" dirty="0">
              <a:solidFill>
                <a:schemeClr val="bg2">
                  <a:lumMod val="75000"/>
                </a:schemeClr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19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A9A7-A761-DBDD-4552-4B038998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Metrikk og kvalitetsmål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F2BD-7F0E-B9D4-7084-43502142B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8478" cy="4351338"/>
          </a:xfrm>
        </p:spPr>
        <p:txBody>
          <a:bodyPr/>
          <a:lstStyle/>
          <a:p>
            <a:r>
              <a:rPr lang="nb-NO" dirty="0"/>
              <a:t>Test </a:t>
            </a:r>
            <a:r>
              <a:rPr lang="nb-NO" dirty="0" err="1"/>
              <a:t>coverage</a:t>
            </a:r>
            <a:endParaRPr lang="nb-NO" dirty="0"/>
          </a:p>
          <a:p>
            <a:r>
              <a:rPr lang="nb-NO" dirty="0"/>
              <a:t>Antall tester</a:t>
            </a:r>
          </a:p>
          <a:p>
            <a:r>
              <a:rPr lang="nb-NO" dirty="0"/>
              <a:t>Tiden det tar å kjøre en/alle tester</a:t>
            </a:r>
          </a:p>
          <a:p>
            <a:r>
              <a:rPr lang="nb-NO" dirty="0" err="1"/>
              <a:t>Mutation</a:t>
            </a:r>
            <a:r>
              <a:rPr lang="nb-NO" dirty="0"/>
              <a:t> testing</a:t>
            </a:r>
          </a:p>
        </p:txBody>
      </p:sp>
      <p:pic>
        <p:nvPicPr>
          <p:cNvPr id="5" name="Picture 4" descr="Blue measuring tape on a pink background">
            <a:extLst>
              <a:ext uri="{FF2B5EF4-FFF2-40B4-BE49-F238E27FC236}">
                <a16:creationId xmlns:a16="http://schemas.microsoft.com/office/drawing/2014/main" id="{9D13DAB6-5951-DA37-20A0-73A8BA75A1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646" t="4903" r="10361" b="31089"/>
          <a:stretch/>
        </p:blipFill>
        <p:spPr>
          <a:xfrm>
            <a:off x="7516678" y="3429000"/>
            <a:ext cx="5362413" cy="33166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095A16-FC8A-451D-8DA3-4A35BD1F7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7500" y1="53004" x2="57500" y2="53004"/>
                        <a14:foregroundMark x1="57625" y1="53180" x2="52375" y2="50883"/>
                        <a14:foregroundMark x1="52375" y1="50883" x2="56750" y2="54594"/>
                        <a14:foregroundMark x1="56750" y1="54594" x2="57250" y2="50707"/>
                        <a14:foregroundMark x1="66125" y1="48587" x2="61250" y2="50353"/>
                        <a14:foregroundMark x1="61250" y1="50353" x2="65125" y2="54947"/>
                        <a14:foregroundMark x1="65125" y1="54947" x2="65250" y2="47880"/>
                        <a14:foregroundMark x1="65250" y1="47880" x2="64750" y2="48057"/>
                        <a14:foregroundMark x1="72750" y1="53534" x2="72500" y2="46290"/>
                        <a14:foregroundMark x1="72500" y1="46290" x2="74500" y2="51413"/>
                        <a14:foregroundMark x1="73250" y1="43286" x2="76250" y2="49293"/>
                        <a14:foregroundMark x1="76250" y1="49293" x2="75750" y2="51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412786" y="3380270"/>
            <a:ext cx="2412786" cy="170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1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2639 C 0.00352 -0.02569 0.00534 -0.0243 0.00716 -0.0243 C 0.00847 -0.0243 0.00938 -0.02592 0.01055 -0.02639 C 0.01237 -0.02708 0.01432 -0.02755 0.01615 -0.02824 C 0.01914 -0.02963 0.02227 -0.03055 0.02513 -0.03241 C 0.0263 -0.03287 0.02748 -0.03333 0.02852 -0.03426 C 0.0362 -0.0412 0.02695 -0.03611 0.03633 -0.04028 C 0.03854 -0.04305 0.04115 -0.04491 0.0431 -0.04815 C 0.04753 -0.05625 0.04844 -0.05949 0.05313 -0.06412 C 0.05456 -0.06574 0.05599 -0.06713 0.05755 -0.06829 C 0.05977 -0.06967 0.06432 -0.07222 0.06432 -0.07222 C 0.07136 -0.07153 0.07852 -0.07199 0.08555 -0.07014 C 0.08685 -0.06991 0.08789 -0.06782 0.08893 -0.0662 C 0.09128 -0.0625 0.09297 -0.05741 0.0957 -0.05417 C 0.10352 -0.04467 0.09961 -0.04745 0.10677 -0.04421 C 0.11159 -0.04491 0.11641 -0.04514 0.12123 -0.0463 C 0.12435 -0.04699 0.13021 -0.05023 0.13021 -0.05023 C 0.13138 -0.05162 0.13242 -0.05324 0.1336 -0.05417 C 0.14284 -0.0625 0.12982 -0.04768 0.14141 -0.06018 C 0.14375 -0.06273 0.14584 -0.06551 0.14818 -0.06829 C 0.14922 -0.06944 0.15039 -0.0706 0.15143 -0.07222 C 0.15339 -0.07477 0.15508 -0.07778 0.15703 -0.08009 C 0.15847 -0.08171 0.16016 -0.08264 0.16159 -0.08426 C 0.16341 -0.08611 0.16524 -0.08819 0.16719 -0.09005 C 0.16862 -0.09167 0.17018 -0.09259 0.17162 -0.09421 C 0.17318 -0.09583 0.17448 -0.09861 0.17617 -0.1 C 0.17826 -0.10208 0.1806 -0.10278 0.18281 -0.10417 L 0.1862 -0.10602 C 0.18659 -0.10602 0.19818 -0.10324 0.19961 -0.10208 C 0.20209 -0.1 0.20638 -0.09421 0.20638 -0.09421 C 0.20755 -0.08796 0.2086 -0.08009 0.21198 -0.07616 L 0.21524 -0.07222 C 0.21888 -0.06273 0.21628 -0.0669 0.22422 -0.06227 L 0.22761 -0.06018 C 0.23998 -0.06088 0.25222 -0.06111 0.26459 -0.06227 C 0.26576 -0.06227 0.26693 -0.06319 0.26784 -0.06412 C 0.27018 -0.06643 0.27266 -0.06875 0.27461 -0.07222 C 0.28438 -0.08958 0.27201 -0.06829 0.28138 -0.08217 C 0.28438 -0.08657 0.28451 -0.08935 0.28802 -0.09213 C 0.29024 -0.09375 0.29258 -0.09467 0.29479 -0.09606 L 0.30143 -0.1 C 0.30677 -0.10648 0.30274 -0.10255 0.30925 -0.10602 C 0.31159 -0.10717 0.31602 -0.10995 0.31602 -0.10995 C 0.32474 -0.09467 0.31263 -0.11551 0.325 -0.09606 C 0.32656 -0.09352 0.328 -0.09074 0.32943 -0.08819 C 0.33021 -0.08542 0.33086 -0.08287 0.33164 -0.08009 C 0.33281 -0.07685 0.33412 -0.07361 0.33503 -0.07014 C 0.33594 -0.0669 0.33646 -0.06342 0.33724 -0.06018 C 0.33828 -0.05671 0.33972 -0.0537 0.34063 -0.05023 C 0.34154 -0.04699 0.34193 -0.04352 0.34284 -0.04028 C 0.34544 -0.03194 0.34649 -0.02801 0.35078 -0.0243 C 0.35182 -0.02338 0.353 -0.02292 0.35404 -0.02222 C 0.3582 -0.03333 0.35404 -0.02407 0.35964 -0.03241 C 0.36341 -0.03773 0.36224 -0.03866 0.36641 -0.04236 C 0.37005 -0.0456 0.36992 -0.04259 0.37305 -0.04815 C 0.37474 -0.05116 0.37591 -0.05532 0.37761 -0.05833 C 0.37852 -0.05995 0.37995 -0.06065 0.38099 -0.06227 C 0.38776 -0.07245 0.38255 -0.06852 0.3888 -0.07222 C 0.38985 -0.07361 0.39115 -0.07454 0.39219 -0.07616 C 0.3961 -0.0831 0.39505 -0.08426 0.39779 -0.09213 C 0.39909 -0.0963 0.39961 -0.10255 0.40222 -0.10417 L 0.40899 -0.1081 C 0.41016 -0.10787 0.42031 -0.10532 0.4224 -0.10417 C 0.42357 -0.10324 0.42461 -0.10139 0.42578 -0.1 C 0.42643 -0.09815 0.42735 -0.0963 0.428 -0.09421 C 0.42852 -0.09213 0.42839 -0.08981 0.42904 -0.08819 C 0.42956 -0.08704 0.4306 -0.0868 0.43138 -0.08611 " pathEditMode="relative" ptsTypes="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BC22-59EE-BBF8-1CF8-0DD39005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Navn på testmetodene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B6018-7CB2-A70A-98A6-D4AF3C0E5247}"/>
              </a:ext>
            </a:extLst>
          </p:cNvPr>
          <p:cNvSpPr txBox="1"/>
          <p:nvPr/>
        </p:nvSpPr>
        <p:spPr>
          <a:xfrm>
            <a:off x="2045776" y="3429000"/>
            <a:ext cx="8198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dirty="0"/>
              <a:t>Gi et navn på testmetoden som gjør at det er lett å se hva som er galt når den blir </a:t>
            </a:r>
            <a:r>
              <a:rPr lang="nb-NO" sz="2800" b="1" dirty="0">
                <a:solidFill>
                  <a:srgbClr val="FF0000"/>
                </a:solidFill>
              </a:rPr>
              <a:t>rød</a:t>
            </a:r>
            <a:r>
              <a:rPr lang="nb-NO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82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254CBC-0C51-CF66-D27F-782E13E1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AAA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543B2F-884E-E3AC-D9ED-895C4EDEC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2561"/>
              </p:ext>
            </p:extLst>
          </p:nvPr>
        </p:nvGraphicFramePr>
        <p:xfrm>
          <a:off x="233767" y="546100"/>
          <a:ext cx="7050437" cy="5630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508560F-ED20-2A20-1567-D7616305B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1148" y="4117706"/>
            <a:ext cx="5136995" cy="2194194"/>
          </a:xfrm>
          <a:prstGeom prst="rect">
            <a:avLst/>
          </a:prstGeom>
        </p:spPr>
      </p:pic>
      <p:pic>
        <p:nvPicPr>
          <p:cNvPr id="3074" name="Picture 2" descr="Duracell Coppertop Alkaline AAA Battery (10-Pack), Triple A Batteries  004133317064 - The Home Depot">
            <a:extLst>
              <a:ext uri="{FF2B5EF4-FFF2-40B4-BE49-F238E27FC236}">
                <a16:creationId xmlns:a16="http://schemas.microsoft.com/office/drawing/2014/main" id="{56FA663A-764A-0CF8-50C2-B762D9E0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0667" y1="28667" x2="69667" y2="28833"/>
                        <a14:foregroundMark x1="69667" y1="28833" x2="77333" y2="28000"/>
                        <a14:foregroundMark x1="77333" y1="28000" x2="79500" y2="28333"/>
                        <a14:foregroundMark x1="38500" y1="32833" x2="76667" y2="30667"/>
                        <a14:foregroundMark x1="66333" y1="26000" x2="45500" y2="2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59302">
            <a:off x="8861100" y="195505"/>
            <a:ext cx="3350022" cy="3350022"/>
          </a:xfrm>
          <a:prstGeom prst="rect">
            <a:avLst/>
          </a:prstGeom>
          <a:noFill/>
          <a:effectLst>
            <a:outerShdw blurRad="312005" dist="38100" dir="8100000" sx="105909" sy="105909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088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EB11-DE87-CDE2-3D90-B0E567E4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Setup/</a:t>
            </a:r>
            <a:r>
              <a:rPr lang="nb-NO" dirty="0" err="1"/>
              <a:t>Teardown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42100-DFCB-096E-513F-D5DB294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2668" cy="4351338"/>
          </a:xfrm>
        </p:spPr>
        <p:txBody>
          <a:bodyPr/>
          <a:lstStyle/>
          <a:p>
            <a:r>
              <a:rPr lang="nb-NO" dirty="0"/>
              <a:t>For å redusere duplisert kode</a:t>
            </a:r>
          </a:p>
          <a:p>
            <a:r>
              <a:rPr lang="nb-NO" dirty="0"/>
              <a:t>For å sette opp felles </a:t>
            </a:r>
            <a:r>
              <a:rPr lang="nb-NO" dirty="0" err="1"/>
              <a:t>mocks</a:t>
            </a:r>
            <a:r>
              <a:rPr lang="nb-NO" dirty="0"/>
              <a:t> for hver test</a:t>
            </a:r>
          </a:p>
          <a:p>
            <a:r>
              <a:rPr lang="nb-NO" dirty="0"/>
              <a:t>For kostbare operasjoner som deles av alle testene i en testklasse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385C6A-4046-5E8F-1746-4510BB73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587" y="167408"/>
            <a:ext cx="3310927" cy="6523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2E23D-D7A6-9C65-1025-245455803F0C}"/>
              </a:ext>
            </a:extLst>
          </p:cNvPr>
          <p:cNvSpPr txBox="1"/>
          <p:nvPr/>
        </p:nvSpPr>
        <p:spPr>
          <a:xfrm>
            <a:off x="2026404" y="6321260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junit.org</a:t>
            </a:r>
            <a:r>
              <a:rPr lang="nb-NO" dirty="0">
                <a:solidFill>
                  <a:schemeClr val="accent5"/>
                </a:solidFill>
              </a:rPr>
              <a:t>/junit5/</a:t>
            </a:r>
            <a:r>
              <a:rPr lang="nb-NO" dirty="0" err="1">
                <a:solidFill>
                  <a:schemeClr val="accent5"/>
                </a:solidFill>
              </a:rPr>
              <a:t>docs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current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user</a:t>
            </a:r>
            <a:r>
              <a:rPr lang="nb-NO" dirty="0">
                <a:solidFill>
                  <a:schemeClr val="accent5"/>
                </a:solidFill>
              </a:rPr>
              <a:t>-guide/#</a:t>
            </a:r>
            <a:r>
              <a:rPr lang="nb-NO" dirty="0" err="1">
                <a:solidFill>
                  <a:schemeClr val="accent5"/>
                </a:solidFill>
              </a:rPr>
              <a:t>writing</a:t>
            </a:r>
            <a:r>
              <a:rPr lang="nb-NO" dirty="0">
                <a:solidFill>
                  <a:schemeClr val="accent5"/>
                </a:solidFill>
              </a:rPr>
              <a:t>-tests</a:t>
            </a:r>
          </a:p>
        </p:txBody>
      </p:sp>
    </p:spTree>
    <p:extLst>
      <p:ext uri="{BB962C8B-B14F-4D97-AF65-F5344CB8AC3E}">
        <p14:creationId xmlns:p14="http://schemas.microsoft.com/office/powerpoint/2010/main" val="350650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554E-5232-9DBF-1763-07E0D3FA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BFF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4AE0F2-92F5-EDEA-A0DD-C17E0F2C7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6215" y="662490"/>
            <a:ext cx="4149765" cy="5533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91055B-2652-278A-1A77-3456C637A2EA}"/>
              </a:ext>
            </a:extLst>
          </p:cNvPr>
          <p:cNvSpPr txBox="1"/>
          <p:nvPr/>
        </p:nvSpPr>
        <p:spPr>
          <a:xfrm>
            <a:off x="838200" y="1321356"/>
            <a:ext cx="23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accent4">
                    <a:lumMod val="50000"/>
                  </a:schemeClr>
                </a:solidFill>
              </a:rPr>
              <a:t>(backend for frontend)</a:t>
            </a:r>
          </a:p>
        </p:txBody>
      </p:sp>
    </p:spTree>
    <p:extLst>
      <p:ext uri="{BB962C8B-B14F-4D97-AF65-F5344CB8AC3E}">
        <p14:creationId xmlns:p14="http://schemas.microsoft.com/office/powerpoint/2010/main" val="1952901394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685E-C6EC-6CC1-B3EE-4028C7A0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 Driven 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5276C-8AD7-DB05-85B2-BE9574931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8647" cy="4351338"/>
          </a:xfrm>
        </p:spPr>
        <p:txBody>
          <a:bodyPr/>
          <a:lstStyle/>
          <a:p>
            <a:r>
              <a:rPr lang="nb-NO" dirty="0"/>
              <a:t>Skriv testen først</a:t>
            </a:r>
          </a:p>
          <a:p>
            <a:r>
              <a:rPr lang="nb-NO" dirty="0"/>
              <a:t>Skriv deretter implementasjonen til testen passerer</a:t>
            </a:r>
          </a:p>
          <a:p>
            <a:r>
              <a:rPr lang="nb-NO" dirty="0" err="1"/>
              <a:t>Refaktorer</a:t>
            </a:r>
            <a:endParaRPr lang="nb-NO" dirty="0"/>
          </a:p>
          <a:p>
            <a:r>
              <a:rPr lang="nb-NO" dirty="0"/>
              <a:t>Skriv neste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142BBB-497F-92D7-2521-F5638104A46E}"/>
              </a:ext>
            </a:extLst>
          </p:cNvPr>
          <p:cNvSpPr/>
          <p:nvPr/>
        </p:nvSpPr>
        <p:spPr>
          <a:xfrm>
            <a:off x="7125802" y="3703290"/>
            <a:ext cx="466666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99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n-GB" sz="199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3878066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nb" dirty="0"/>
              <a:t>Red, Green, Refactor</a:t>
            </a:r>
            <a:endParaRPr dirty="0"/>
          </a:p>
        </p:txBody>
      </p:sp>
      <p:sp>
        <p:nvSpPr>
          <p:cNvPr id="66" name="Google Shape;66;p14"/>
          <p:cNvSpPr/>
          <p:nvPr/>
        </p:nvSpPr>
        <p:spPr>
          <a:xfrm>
            <a:off x="4396667" y="1554323"/>
            <a:ext cx="3386800" cy="33868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2241115" y="1753499"/>
            <a:ext cx="2575511" cy="892800"/>
            <a:chOff x="1680836" y="1315124"/>
            <a:chExt cx="1931633" cy="66960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65F0AD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>
                <a:lnSpc>
                  <a:spcPct val="115000"/>
                </a:lnSpc>
              </a:pPr>
              <a:r>
                <a:rPr lang="nb" sz="1067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RED</a:t>
              </a:r>
              <a:endParaRPr sz="1067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>
                <a:lnSpc>
                  <a:spcPct val="115000"/>
                </a:lnSpc>
              </a:pPr>
              <a:endParaRPr sz="8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>
                <a:lnSpc>
                  <a:spcPct val="115000"/>
                </a:lnSpc>
              </a:pPr>
              <a:r>
                <a:rPr lang="nb" sz="1067" b="1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Write a test. Watch it fail</a:t>
              </a:r>
              <a:endParaRPr sz="1067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7356425" y="1753499"/>
            <a:ext cx="2586675" cy="892800"/>
            <a:chOff x="5517319" y="1315124"/>
            <a:chExt cx="1940006" cy="669600"/>
          </a:xfrm>
        </p:grpSpPr>
        <p:cxnSp>
          <p:nvCxnSpPr>
            <p:cNvPr id="71" name="Google Shape;71;p1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08563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2" name="Google Shape;72;p1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nb" sz="1067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GREEN</a:t>
              </a:r>
              <a:endParaRPr sz="1067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8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nb" sz="1067" b="1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Implement just enough code to make the test pass</a:t>
              </a:r>
              <a:endParaRPr sz="1067" b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5077635" y="4713520"/>
            <a:ext cx="1993600" cy="1525061"/>
            <a:chOff x="3808226" y="3535140"/>
            <a:chExt cx="1495200" cy="1143796"/>
          </a:xfrm>
        </p:grpSpPr>
        <p:cxnSp>
          <p:nvCxnSpPr>
            <p:cNvPr id="74" name="Google Shape;74;p1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0E945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5" name="Google Shape;75;p1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nb" sz="1067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REFACTOR</a:t>
              </a:r>
              <a:endParaRPr sz="1067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>
                <a:lnSpc>
                  <a:spcPct val="115000"/>
                </a:lnSpc>
              </a:pPr>
              <a:r>
                <a:rPr lang="nb" sz="1067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Improve the code without changing it’s behaviour</a:t>
              </a:r>
              <a:endParaRPr sz="1067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6" name="Google Shape;76;p14"/>
          <p:cNvSpPr txBox="1"/>
          <p:nvPr/>
        </p:nvSpPr>
        <p:spPr>
          <a:xfrm>
            <a:off x="5127712" y="2741947"/>
            <a:ext cx="1924800" cy="1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nb" sz="1600" b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TDD Cycle</a:t>
            </a:r>
            <a:endParaRPr sz="1600">
              <a:solidFill>
                <a:schemeClr val="tx2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 rot="1800047">
            <a:off x="4293124" y="1448579"/>
            <a:ext cx="3587915" cy="3587915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08563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 rot="-1800047" flipH="1">
            <a:off x="4295941" y="1448579"/>
            <a:ext cx="3587915" cy="3587915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65F0AD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 rot="-8100000">
            <a:off x="5843620" y="1369857"/>
            <a:ext cx="484227" cy="484227"/>
          </a:xfrm>
          <a:prstGeom prst="rtTriangle">
            <a:avLst/>
          </a:prstGeom>
          <a:solidFill>
            <a:srgbClr val="65F0A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80" name="Google Shape;80;p14"/>
          <p:cNvSpPr/>
          <p:nvPr/>
        </p:nvSpPr>
        <p:spPr>
          <a:xfrm rot="-9000757" flipH="1">
            <a:off x="4294604" y="1446411"/>
            <a:ext cx="3586968" cy="3586968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0E945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 rot="-1027861">
            <a:off x="7314499" y="3799776"/>
            <a:ext cx="416896" cy="416896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82" name="Google Shape;82;p14"/>
          <p:cNvSpPr/>
          <p:nvPr/>
        </p:nvSpPr>
        <p:spPr>
          <a:xfrm rot="6359841">
            <a:off x="4421068" y="3797016"/>
            <a:ext cx="484773" cy="484773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9904" y="1954369"/>
            <a:ext cx="521201" cy="155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54237" y="1954351"/>
            <a:ext cx="521201" cy="155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7067" y="5345768"/>
            <a:ext cx="892800" cy="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29AC-6044-52E9-F6E1-4350D5EB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1367"/>
            <a:ext cx="4861038" cy="612767"/>
          </a:xfrm>
        </p:spPr>
        <p:txBody>
          <a:bodyPr>
            <a:normAutofit fontScale="90000"/>
          </a:bodyPr>
          <a:lstStyle/>
          <a:p>
            <a:r>
              <a:rPr lang="nb-NO" dirty="0"/>
              <a:t>Driver-Navigator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7A424-1D3A-8F47-0F62-27D6EE0DE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93217" cy="4351338"/>
          </a:xfrm>
        </p:spPr>
        <p:txBody>
          <a:bodyPr/>
          <a:lstStyle/>
          <a:p>
            <a:r>
              <a:rPr lang="nb-NO" dirty="0"/>
              <a:t>Den som har tastaturet skriver koden. Tar avgjørelser om syntaks</a:t>
            </a:r>
          </a:p>
          <a:p>
            <a:r>
              <a:rPr lang="nb-NO" dirty="0"/>
              <a:t>Den som navigerer bestemmer hva som skal kodes og har den kreative rollen. Ser det store bildet</a:t>
            </a:r>
          </a:p>
          <a:p>
            <a:r>
              <a:rPr lang="nb-NO" dirty="0"/>
              <a:t>Bytt rolle mellom hver test </a:t>
            </a:r>
            <a:r>
              <a:rPr lang="nb-NO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nb-NO" dirty="0" err="1">
                <a:solidFill>
                  <a:schemeClr val="bg2">
                    <a:lumMod val="50000"/>
                  </a:schemeClr>
                </a:solidFill>
              </a:rPr>
              <a:t>evt</a:t>
            </a:r>
            <a:r>
              <a:rPr lang="nb-NO" dirty="0">
                <a:solidFill>
                  <a:schemeClr val="bg2">
                    <a:lumMod val="50000"/>
                  </a:schemeClr>
                </a:solidFill>
              </a:rPr>
              <a:t> mellom hvert steg i red/green/</a:t>
            </a:r>
            <a:r>
              <a:rPr lang="nb-NO" dirty="0" err="1">
                <a:solidFill>
                  <a:schemeClr val="bg2">
                    <a:lumMod val="50000"/>
                  </a:schemeClr>
                </a:solidFill>
              </a:rPr>
              <a:t>refactor</a:t>
            </a:r>
            <a:r>
              <a:rPr lang="nb-NO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5122" name="Picture 2" descr="Rally Navigation">
            <a:extLst>
              <a:ext uri="{FF2B5EF4-FFF2-40B4-BE49-F238E27FC236}">
                <a16:creationId xmlns:a16="http://schemas.microsoft.com/office/drawing/2014/main" id="{86C98D05-16DB-1576-2DA2-96FBA179D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586" y="3797085"/>
            <a:ext cx="5635984" cy="2620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15667E-1782-00A3-C9D3-77DA91D54C2C}"/>
              </a:ext>
            </a:extLst>
          </p:cNvPr>
          <p:cNvSpPr txBox="1"/>
          <p:nvPr/>
        </p:nvSpPr>
        <p:spPr>
          <a:xfrm>
            <a:off x="219427" y="6141329"/>
            <a:ext cx="6098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dirty="0" err="1">
                <a:solidFill>
                  <a:schemeClr val="accent5"/>
                </a:solidFill>
              </a:rPr>
              <a:t>https</a:t>
            </a:r>
            <a:r>
              <a:rPr lang="nb-NO" sz="1600" dirty="0">
                <a:solidFill>
                  <a:schemeClr val="accent5"/>
                </a:solidFill>
              </a:rPr>
              <a:t>://</a:t>
            </a:r>
            <a:r>
              <a:rPr lang="nb-NO" sz="1600" dirty="0" err="1">
                <a:solidFill>
                  <a:schemeClr val="accent5"/>
                </a:solidFill>
              </a:rPr>
              <a:t>martinfowler.com</a:t>
            </a:r>
            <a:r>
              <a:rPr lang="nb-NO" sz="1600" dirty="0">
                <a:solidFill>
                  <a:schemeClr val="accent5"/>
                </a:solidFill>
              </a:rPr>
              <a:t>/</a:t>
            </a:r>
            <a:r>
              <a:rPr lang="nb-NO" sz="1600" dirty="0" err="1">
                <a:solidFill>
                  <a:schemeClr val="accent5"/>
                </a:solidFill>
              </a:rPr>
              <a:t>articles</a:t>
            </a:r>
            <a:r>
              <a:rPr lang="nb-NO" sz="1600" dirty="0">
                <a:solidFill>
                  <a:schemeClr val="accent5"/>
                </a:solidFill>
              </a:rPr>
              <a:t>/on-pair-</a:t>
            </a:r>
            <a:r>
              <a:rPr lang="nb-NO" sz="1600" dirty="0" err="1">
                <a:solidFill>
                  <a:schemeClr val="accent5"/>
                </a:solidFill>
              </a:rPr>
              <a:t>programming.html</a:t>
            </a:r>
            <a:endParaRPr lang="nb-NO" sz="1600" dirty="0">
              <a:solidFill>
                <a:schemeClr val="accent5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44905C7-331D-087E-3FF4-2E0CF59A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5284" y="784710"/>
            <a:ext cx="4321286" cy="27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085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18DA-1192-1356-459D-3CAB1F23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Kodekata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C6DD-DC2E-106C-26C5-3EF86BDC7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570708" cy="2684382"/>
          </a:xfrm>
        </p:spPr>
        <p:txBody>
          <a:bodyPr/>
          <a:lstStyle/>
          <a:p>
            <a:r>
              <a:rPr lang="nb-NO" dirty="0"/>
              <a:t>En kodeøvelse for å spisse ferdighetene gjennom repetisjon</a:t>
            </a:r>
          </a:p>
          <a:p>
            <a:r>
              <a:rPr lang="nb-NO" dirty="0"/>
              <a:t>Egnet for TDD og parprogrammering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7BC352B-6901-725E-19A1-490E9E8620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289570"/>
            <a:ext cx="3752836" cy="2203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442B1-F62B-3F02-327D-34CD709C6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14" y="323231"/>
            <a:ext cx="4736148" cy="633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5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3C4B8-C64D-7189-F3F2-25AEC4CC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279400"/>
            <a:ext cx="5067300" cy="629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F114B-864C-1B80-E85C-FADCBE57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315" y="1020964"/>
            <a:ext cx="4787685" cy="1325563"/>
          </a:xfrm>
        </p:spPr>
        <p:txBody>
          <a:bodyPr/>
          <a:lstStyle/>
          <a:p>
            <a:r>
              <a:rPr lang="nb-NO" dirty="0"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Dokumentasjon</a:t>
            </a:r>
          </a:p>
        </p:txBody>
      </p:sp>
    </p:spTree>
    <p:extLst>
      <p:ext uri="{BB962C8B-B14F-4D97-AF65-F5344CB8AC3E}">
        <p14:creationId xmlns:p14="http://schemas.microsoft.com/office/powerpoint/2010/main" val="6289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06DBBC-C315-7114-D220-18264443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JSON:API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74AE9-D4C5-296D-89AF-2DCCE2312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254521" cy="4351338"/>
          </a:xfrm>
        </p:spPr>
        <p:txBody>
          <a:bodyPr/>
          <a:lstStyle/>
          <a:p>
            <a:r>
              <a:rPr lang="nb-NO" dirty="0"/>
              <a:t>Format</a:t>
            </a:r>
          </a:p>
          <a:p>
            <a:r>
              <a:rPr lang="nb-NO" dirty="0"/>
              <a:t>Relationships</a:t>
            </a:r>
          </a:p>
          <a:p>
            <a:r>
              <a:rPr lang="nb-NO" dirty="0" err="1"/>
              <a:t>Errors</a:t>
            </a:r>
            <a:endParaRPr lang="nb-NO" dirty="0"/>
          </a:p>
          <a:p>
            <a:r>
              <a:rPr lang="nb-NO" dirty="0" err="1"/>
              <a:t>Pagination</a:t>
            </a:r>
            <a:endParaRPr lang="nb-NO" dirty="0"/>
          </a:p>
          <a:p>
            <a:r>
              <a:rPr lang="nb-NO" dirty="0" err="1"/>
              <a:t>Filtering</a:t>
            </a:r>
            <a:endParaRPr lang="nb-NO" dirty="0"/>
          </a:p>
          <a:p>
            <a:r>
              <a:rPr lang="nb-NO" dirty="0" err="1"/>
              <a:t>Sorting</a:t>
            </a:r>
            <a:endParaRPr lang="nb-NO" dirty="0"/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B8C4EB-DB38-2936-B66B-11A7013D7F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387312"/>
            <a:ext cx="3213100" cy="123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E5CAE-D0FA-471B-7939-2CE6AE879913}"/>
              </a:ext>
            </a:extLst>
          </p:cNvPr>
          <p:cNvSpPr txBox="1"/>
          <p:nvPr/>
        </p:nvSpPr>
        <p:spPr>
          <a:xfrm>
            <a:off x="607098" y="5992297"/>
            <a:ext cx="424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jsonapi.org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722131F-42BC-758A-B4E6-6C1E0BF2F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810" y="335506"/>
            <a:ext cx="6955436" cy="61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4C59BB-5B85-9098-ED83-4C445B2E5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361924"/>
            <a:ext cx="7035800" cy="666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107409-AA8B-C31A-45F4-F291816F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OpenAPI</a:t>
            </a:r>
            <a:endParaRPr lang="nb-NO" dirty="0"/>
          </a:p>
        </p:txBody>
      </p:sp>
      <p:pic>
        <p:nvPicPr>
          <p:cNvPr id="2050" name="Picture 2" descr="Swagger Logo">
            <a:extLst>
              <a:ext uri="{FF2B5EF4-FFF2-40B4-BE49-F238E27FC236}">
                <a16:creationId xmlns:a16="http://schemas.microsoft.com/office/drawing/2014/main" id="{2EA9B8B9-6024-5FB7-BCA0-93D27E24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2990" y="3802973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91CE26-AC75-292C-E787-180AF0952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15" y="1526250"/>
            <a:ext cx="6237157" cy="49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0904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372779-62BA-E7A7-20F0-5AF7F062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5" y="1548277"/>
            <a:ext cx="4734171" cy="2358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CDE94-E26C-EB12-966F-7CA947BB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OpenAPI</a:t>
            </a:r>
            <a:r>
              <a:rPr lang="nb-NO" dirty="0"/>
              <a:t> i (f. eks) Kotlin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724E1-AE1B-B490-FDB7-9AC47FE0107F}"/>
              </a:ext>
            </a:extLst>
          </p:cNvPr>
          <p:cNvSpPr txBox="1"/>
          <p:nvPr/>
        </p:nvSpPr>
        <p:spPr>
          <a:xfrm>
            <a:off x="547140" y="6123543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www.baeldung.com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kotlin</a:t>
            </a:r>
            <a:r>
              <a:rPr lang="nb-NO" dirty="0">
                <a:solidFill>
                  <a:schemeClr val="accent5"/>
                </a:solidFill>
              </a:rPr>
              <a:t>/swagger-spring-rest-</a:t>
            </a:r>
            <a:r>
              <a:rPr lang="nb-NO" dirty="0" err="1">
                <a:solidFill>
                  <a:schemeClr val="accent5"/>
                </a:solidFill>
              </a:rPr>
              <a:t>api</a:t>
            </a:r>
            <a:endParaRPr lang="nb-NO" dirty="0">
              <a:solidFill>
                <a:schemeClr val="accent5"/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33EF67-0576-DE9F-29B3-BE5C01B37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93" y="2274133"/>
            <a:ext cx="7439412" cy="36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5088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11871</TotalTime>
  <Words>1730</Words>
  <Application>Microsoft Macintosh PowerPoint</Application>
  <PresentationFormat>Widescreen</PresentationFormat>
  <Paragraphs>397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Brush Script MT</vt:lpstr>
      <vt:lpstr>Arial</vt:lpstr>
      <vt:lpstr>Calibri</vt:lpstr>
      <vt:lpstr>Calibri Light</vt:lpstr>
      <vt:lpstr>Consolas</vt:lpstr>
      <vt:lpstr>Georgia</vt:lpstr>
      <vt:lpstr>Inter</vt:lpstr>
      <vt:lpstr>Proxima Nova</vt:lpstr>
      <vt:lpstr>Roboto</vt:lpstr>
      <vt:lpstr>Office Theme</vt:lpstr>
      <vt:lpstr>Velkommen tilbake!</vt:lpstr>
      <vt:lpstr>Kursplan</vt:lpstr>
      <vt:lpstr>Oppsummering fra forrige gang</vt:lpstr>
      <vt:lpstr>Api</vt:lpstr>
      <vt:lpstr>BFF</vt:lpstr>
      <vt:lpstr>Dokumentasjon</vt:lpstr>
      <vt:lpstr>JSON:API</vt:lpstr>
      <vt:lpstr>OpenAPI</vt:lpstr>
      <vt:lpstr>OpenAPI i (f. eks) Kotlin</vt:lpstr>
      <vt:lpstr>Endringshåndtering og versjonering av API</vt:lpstr>
      <vt:lpstr>Pact</vt:lpstr>
      <vt:lpstr>Protokoller</vt:lpstr>
      <vt:lpstr>SOAP</vt:lpstr>
      <vt:lpstr>Push vs Pull</vt:lpstr>
      <vt:lpstr>Push-metoder</vt:lpstr>
      <vt:lpstr>WebSocket</vt:lpstr>
      <vt:lpstr>Server side events</vt:lpstr>
      <vt:lpstr>Push API</vt:lpstr>
      <vt:lpstr>gRPC</vt:lpstr>
      <vt:lpstr>Data-API</vt:lpstr>
      <vt:lpstr>Data-API</vt:lpstr>
      <vt:lpstr>Hands-on</vt:lpstr>
      <vt:lpstr>Representational state transfer</vt:lpstr>
      <vt:lpstr>Resful-ness</vt:lpstr>
      <vt:lpstr>Url</vt:lpstr>
      <vt:lpstr>Method</vt:lpstr>
      <vt:lpstr>Workshop</vt:lpstr>
      <vt:lpstr>Testing</vt:lpstr>
      <vt:lpstr>Testtyper</vt:lpstr>
      <vt:lpstr>Manuell testing</vt:lpstr>
      <vt:lpstr>Ny og gammel modell for programvareutvikling</vt:lpstr>
      <vt:lpstr>Automatisert UI-testing</vt:lpstr>
      <vt:lpstr>Integrasjonstester</vt:lpstr>
      <vt:lpstr>Ytelsestester</vt:lpstr>
      <vt:lpstr>Ytelsestester</vt:lpstr>
      <vt:lpstr>Behaviour Driven Development</vt:lpstr>
      <vt:lpstr>Enhetstest</vt:lpstr>
      <vt:lpstr>Hva er en «Unit»?</vt:lpstr>
      <vt:lpstr>Testverktøy</vt:lpstr>
      <vt:lpstr>Rammeverk</vt:lpstr>
      <vt:lpstr>Prinsipper for gode enhetstester</vt:lpstr>
      <vt:lpstr>Unngå eksterne avhengigheter</vt:lpstr>
      <vt:lpstr>To retninger for isolasjon</vt:lpstr>
      <vt:lpstr>Mocking</vt:lpstr>
      <vt:lpstr>Mock/Stub</vt:lpstr>
      <vt:lpstr>Metrikk og kvalitetsmål</vt:lpstr>
      <vt:lpstr>Navn på testmetodene</vt:lpstr>
      <vt:lpstr>AAA</vt:lpstr>
      <vt:lpstr>Setup/Teardown</vt:lpstr>
      <vt:lpstr>Test Driven Development</vt:lpstr>
      <vt:lpstr>Red, Green, Refactor</vt:lpstr>
      <vt:lpstr>Driver-Navigator</vt:lpstr>
      <vt:lpstr>Kodekata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113</cp:revision>
  <dcterms:created xsi:type="dcterms:W3CDTF">2022-12-13T20:30:11Z</dcterms:created>
  <dcterms:modified xsi:type="dcterms:W3CDTF">2023-05-29T19:56:57Z</dcterms:modified>
</cp:coreProperties>
</file>